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9" r:id="rId4"/>
  </p:sldMasterIdLst>
  <p:notesMasterIdLst>
    <p:notesMasterId r:id="rId14"/>
  </p:notesMasterIdLst>
  <p:handoutMasterIdLst>
    <p:handoutMasterId r:id="rId15"/>
  </p:handoutMasterIdLst>
  <p:sldIdLst>
    <p:sldId id="519" r:id="rId5"/>
    <p:sldId id="520" r:id="rId6"/>
    <p:sldId id="521" r:id="rId7"/>
    <p:sldId id="522" r:id="rId8"/>
    <p:sldId id="523" r:id="rId9"/>
    <p:sldId id="524" r:id="rId10"/>
    <p:sldId id="525" r:id="rId11"/>
    <p:sldId id="526" r:id="rId12"/>
    <p:sldId id="527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Gian Tavares" initials="GT" lastIdx="10" clrIdx="0"/>
  <p:cmAuthor id="2" name="David Kendall" initials="DK" lastIdx="4" clrIdx="1"/>
  <p:cmAuthor id="3" name="David Kendall" initials="DK [2]" lastIdx="1" clrIdx="2"/>
  <p:cmAuthor id="4" name="Cody Luettger" initials="CL" lastIdx="18" clrIdx="3"/>
  <p:cmAuthor id="5" name="Ryan Gibson" initials="RG" lastIdx="7" clrIdx="4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0A4A2"/>
    <a:srgbClr val="448431"/>
    <a:srgbClr val="57AC40"/>
    <a:srgbClr val="57575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1AF8A94-9555-4F11-849F-3E9C1A9191F0}" v="471" dt="2019-07-01T15:46:17.09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019" autoAdjust="0"/>
    <p:restoredTop sz="94296" autoAdjust="0"/>
  </p:normalViewPr>
  <p:slideViewPr>
    <p:cSldViewPr snapToGrid="0">
      <p:cViewPr varScale="1">
        <p:scale>
          <a:sx n="61" d="100"/>
          <a:sy n="61" d="100"/>
        </p:scale>
        <p:origin x="1476" y="6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7" d="100"/>
          <a:sy n="87" d="100"/>
        </p:scale>
        <p:origin x="3840" y="9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microsoft.com/office/2015/10/relationships/revisionInfo" Target="revisionInfo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7E9AFAD3-F3BD-4395-8F77-9999A3AF0AE8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8F1A46B-586F-4CBE-9952-6BEDC60891DE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FA48505-E7EB-4B8F-BF8D-66EAD648D0DD}" type="datetimeFigureOut">
              <a:rPr lang="en-US" smtClean="0"/>
              <a:t>6/7/2024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ABE23D6-7DAB-4005-B034-4AFEE3EA5A2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2F3BB4C-A847-42FD-8740-E25E0B7BB7AA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B379F10-0CE8-46B5-BCEC-A8D128FCB86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313359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E1DCD9C-BAA8-40A1-8D67-F30B1E390576}" type="datetimeFigureOut">
              <a:rPr lang="en-US" smtClean="0"/>
              <a:t>6/7/2024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FEA9AD2-15AF-4FFD-AD62-B44A874E558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70593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5B798317-2A00-8449-AF5E-C684A2334AF8}"/>
              </a:ext>
            </a:extLst>
          </p:cNvPr>
          <p:cNvSpPr/>
          <p:nvPr userDrawn="1"/>
        </p:nvSpPr>
        <p:spPr>
          <a:xfrm>
            <a:off x="0" y="-2388"/>
            <a:ext cx="9144000" cy="5514975"/>
          </a:xfrm>
          <a:prstGeom prst="rect">
            <a:avLst/>
          </a:prstGeom>
          <a:solidFill>
            <a:srgbClr val="448431"/>
          </a:solidFill>
          <a:ln>
            <a:solidFill>
              <a:srgbClr val="57AC4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5E2048F-5A58-44FC-BB6B-8004B92565BB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92822" y="1122365"/>
            <a:ext cx="8558357" cy="1220787"/>
          </a:xfrm>
        </p:spPr>
        <p:txBody>
          <a:bodyPr anchor="b">
            <a:normAutofit/>
          </a:bodyPr>
          <a:lstStyle>
            <a:lvl1pPr algn="ctr">
              <a:defRPr sz="5000" b="1" i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Title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B50CA1CA-D78F-4D29-A112-7E5632AB27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" y="5934456"/>
            <a:ext cx="1283061" cy="731520"/>
          </a:xfrm>
          <a:prstGeom prst="rect">
            <a:avLst/>
          </a:prstGeom>
        </p:spPr>
      </p:pic>
      <p:pic>
        <p:nvPicPr>
          <p:cNvPr id="16" name="Picture 15" descr="A close up of a sign&#10;&#10;Description generated with high confidence">
            <a:extLst>
              <a:ext uri="{FF2B5EF4-FFF2-40B4-BE49-F238E27FC236}">
                <a16:creationId xmlns:a16="http://schemas.microsoft.com/office/drawing/2014/main" id="{A0A1B6DC-BDE1-4350-A720-0DFEEA721630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07098" y="5934456"/>
            <a:ext cx="2058831" cy="73152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A03E9F0F-99E4-C14C-B639-1D491C8CFF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14400" y="3672843"/>
            <a:ext cx="8229600" cy="18531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19511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CF539D94-4197-BC46-9155-385FF6D31FCE}"/>
              </a:ext>
            </a:extLst>
          </p:cNvPr>
          <p:cNvSpPr/>
          <p:nvPr userDrawn="1"/>
        </p:nvSpPr>
        <p:spPr>
          <a:xfrm>
            <a:off x="0" y="-2388"/>
            <a:ext cx="9144000" cy="5514975"/>
          </a:xfrm>
          <a:prstGeom prst="rect">
            <a:avLst/>
          </a:prstGeom>
          <a:solidFill>
            <a:srgbClr val="448431"/>
          </a:solidFill>
          <a:ln>
            <a:solidFill>
              <a:srgbClr val="57AC4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B50CA1CA-D78F-4D29-A112-7E5632AB27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" y="5934456"/>
            <a:ext cx="1283061" cy="731520"/>
          </a:xfrm>
          <a:prstGeom prst="rect">
            <a:avLst/>
          </a:prstGeom>
        </p:spPr>
      </p:pic>
      <p:pic>
        <p:nvPicPr>
          <p:cNvPr id="16" name="Picture 15" descr="A close up of a sign&#10;&#10;Description generated with high confidence">
            <a:extLst>
              <a:ext uri="{FF2B5EF4-FFF2-40B4-BE49-F238E27FC236}">
                <a16:creationId xmlns:a16="http://schemas.microsoft.com/office/drawing/2014/main" id="{A0A1B6DC-BDE1-4350-A720-0DFEEA721630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07098" y="5934456"/>
            <a:ext cx="2058831" cy="731520"/>
          </a:xfrm>
          <a:prstGeom prst="rect">
            <a:avLst/>
          </a:prstGeom>
        </p:spPr>
      </p:pic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3BB55A5C-60F8-44DB-948C-104DD56B3B6F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0" y="1580055"/>
            <a:ext cx="9144000" cy="897140"/>
          </a:xfrm>
        </p:spPr>
        <p:txBody>
          <a:bodyPr anchor="ctr">
            <a:normAutofit/>
          </a:bodyPr>
          <a:lstStyle>
            <a:lvl1pPr marL="0" indent="0" algn="ctr">
              <a:buNone/>
              <a:defRPr sz="50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6EB4A5DE-FE85-4060-831F-4535EBE301ED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0" y="2476500"/>
            <a:ext cx="9144000" cy="725488"/>
          </a:xfrm>
        </p:spPr>
        <p:txBody>
          <a:bodyPr anchor="ctr">
            <a:normAutofit/>
          </a:bodyPr>
          <a:lstStyle>
            <a:lvl1pPr marL="0" indent="0" algn="ctr">
              <a:buNone/>
              <a:defRPr sz="34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 err="1"/>
              <a:t>SubTitle</a:t>
            </a:r>
            <a:endParaRPr lang="en-US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E75555B0-A33B-344A-8A74-B064735A23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14400" y="3672843"/>
            <a:ext cx="8229600" cy="185318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5870123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n-Bulleted Intro Text w/P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id="{62063FCA-FF6B-414C-AFC6-E9E0F3F34019}"/>
              </a:ext>
            </a:extLst>
          </p:cNvPr>
          <p:cNvSpPr/>
          <p:nvPr userDrawn="1"/>
        </p:nvSpPr>
        <p:spPr>
          <a:xfrm>
            <a:off x="0" y="4"/>
            <a:ext cx="9144000" cy="1521225"/>
          </a:xfrm>
          <a:prstGeom prst="rect">
            <a:avLst/>
          </a:prstGeom>
          <a:solidFill>
            <a:srgbClr val="448431"/>
          </a:solidFill>
          <a:ln>
            <a:solidFill>
              <a:srgbClr val="57AC4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6F8E6B9B-087E-2143-9849-2D5E8DB8CE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126479" y="887762"/>
            <a:ext cx="3017519" cy="643403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364701-2FEA-435F-9BFD-168F5E88AA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5142" y="1521229"/>
            <a:ext cx="8529600" cy="478114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600"/>
              </a:spcBef>
              <a:buNone/>
              <a:defRPr sz="28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685783" indent="-228594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2971" indent="-228594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‒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160" indent="-228594">
              <a:lnSpc>
                <a:spcPct val="100000"/>
              </a:lnSpc>
              <a:spcBef>
                <a:spcPts val="600"/>
              </a:spcBef>
              <a:buFont typeface="Wingdings" panose="05000000000000000000" pitchFamily="2" charset="2"/>
              <a:buChar char="§"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lnSpc>
                <a:spcPct val="100000"/>
              </a:lnSpc>
              <a:spcBef>
                <a:spcPts val="600"/>
              </a:spcBef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object 3">
            <a:extLst>
              <a:ext uri="{FF2B5EF4-FFF2-40B4-BE49-F238E27FC236}">
                <a16:creationId xmlns:a16="http://schemas.microsoft.com/office/drawing/2014/main" id="{6CEA5E0C-2930-407C-8443-CB06853E723E}"/>
              </a:ext>
            </a:extLst>
          </p:cNvPr>
          <p:cNvSpPr/>
          <p:nvPr userDrawn="1"/>
        </p:nvSpPr>
        <p:spPr>
          <a:xfrm>
            <a:off x="1429788" y="6256657"/>
            <a:ext cx="7714211" cy="45719"/>
          </a:xfrm>
          <a:custGeom>
            <a:avLst/>
            <a:gdLst/>
            <a:ahLst/>
            <a:cxnLst/>
            <a:rect l="l" t="t" r="r" b="b"/>
            <a:pathLst>
              <a:path w="7725409">
                <a:moveTo>
                  <a:pt x="0" y="0"/>
                </a:moveTo>
                <a:lnTo>
                  <a:pt x="7725156" y="0"/>
                </a:lnTo>
              </a:path>
            </a:pathLst>
          </a:custGeom>
          <a:ln w="25908">
            <a:solidFill>
              <a:srgbClr val="57AC40"/>
            </a:solidFill>
          </a:ln>
        </p:spPr>
        <p:txBody>
          <a:bodyPr wrap="square" lIns="0" tIns="0" rIns="0" bIns="0" rtlCol="0"/>
          <a:lstStyle/>
          <a:p>
            <a:endParaRPr sz="1800" dirty="0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ED67DC53-72A8-46A8-920D-BF4A8C1FDD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" y="5934456"/>
            <a:ext cx="1283061" cy="731520"/>
          </a:xfrm>
          <a:prstGeom prst="rect">
            <a:avLst/>
          </a:prstGeom>
        </p:spPr>
      </p:pic>
      <p:sp>
        <p:nvSpPr>
          <p:cNvPr id="14" name="Title 1">
            <a:extLst>
              <a:ext uri="{FF2B5EF4-FFF2-40B4-BE49-F238E27FC236}">
                <a16:creationId xmlns:a16="http://schemas.microsoft.com/office/drawing/2014/main" id="{3AE9D370-B5BD-4A01-BD93-E3AF2518AE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5142" y="320678"/>
            <a:ext cx="5806851" cy="1017672"/>
          </a:xfrm>
        </p:spPr>
        <p:txBody>
          <a:bodyPr>
            <a:normAutofit/>
          </a:bodyPr>
          <a:lstStyle>
            <a:lvl1pPr>
              <a:defRPr sz="4000" b="1" i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8" name="Text Placeholder 14">
            <a:extLst>
              <a:ext uri="{FF2B5EF4-FFF2-40B4-BE49-F238E27FC236}">
                <a16:creationId xmlns:a16="http://schemas.microsoft.com/office/drawing/2014/main" id="{B35CCE95-468E-442E-9ED0-F1EDC09F417A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429787" y="6385716"/>
            <a:ext cx="4438997" cy="303212"/>
          </a:xfrm>
        </p:spPr>
        <p:txBody>
          <a:bodyPr anchor="ctr">
            <a:noAutofit/>
          </a:bodyPr>
          <a:lstStyle>
            <a:lvl1pPr marL="0" indent="0">
              <a:buNone/>
              <a:defRPr sz="1200">
                <a:solidFill>
                  <a:schemeClr val="bg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CERT Basic Training Unit #: Unit Name</a:t>
            </a:r>
            <a:endParaRPr lang="en-US" dirty="0"/>
          </a:p>
        </p:txBody>
      </p:sp>
      <p:sp>
        <p:nvSpPr>
          <p:cNvPr id="19" name="Text Placeholder 14">
            <a:extLst>
              <a:ext uri="{FF2B5EF4-FFF2-40B4-BE49-F238E27FC236}">
                <a16:creationId xmlns:a16="http://schemas.microsoft.com/office/drawing/2014/main" id="{C8A4DFD6-6B8A-4783-B624-3D851DA8A111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7032567" y="6385716"/>
            <a:ext cx="1803862" cy="303212"/>
          </a:xfrm>
        </p:spPr>
        <p:txBody>
          <a:bodyPr anchor="ctr">
            <a:noAutofit/>
          </a:bodyPr>
          <a:lstStyle>
            <a:lvl1pPr marL="0" indent="0" algn="r">
              <a:buNone/>
              <a:defRPr sz="1200">
                <a:solidFill>
                  <a:schemeClr val="bg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Pg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#-Unit #</a:t>
            </a:r>
            <a:endParaRPr lang="en-US" dirty="0"/>
          </a:p>
        </p:txBody>
      </p:sp>
      <p:sp>
        <p:nvSpPr>
          <p:cNvPr id="16" name="Content Placeholder 3">
            <a:extLst>
              <a:ext uri="{FF2B5EF4-FFF2-40B4-BE49-F238E27FC236}">
                <a16:creationId xmlns:a16="http://schemas.microsoft.com/office/drawing/2014/main" id="{16C3AFA8-CF49-4D54-9168-38931552E69B}"/>
              </a:ext>
            </a:extLst>
          </p:cNvPr>
          <p:cNvSpPr>
            <a:spLocks noGrp="1"/>
          </p:cNvSpPr>
          <p:nvPr>
            <p:ph sz="quarter" idx="12" hasCustomPrompt="1"/>
          </p:nvPr>
        </p:nvSpPr>
        <p:spPr>
          <a:xfrm>
            <a:off x="7789025" y="5881860"/>
            <a:ext cx="1022409" cy="355600"/>
          </a:xfrm>
          <a:ln>
            <a:solidFill>
              <a:srgbClr val="575757"/>
            </a:solidFill>
          </a:ln>
        </p:spPr>
        <p:txBody>
          <a:bodyPr anchor="ctr">
            <a:noAutofit/>
          </a:bodyPr>
          <a:lstStyle>
            <a:lvl1pPr marL="0" indent="0" algn="ctr">
              <a:buNone/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PM-123</a:t>
            </a:r>
          </a:p>
        </p:txBody>
      </p:sp>
    </p:spTree>
    <p:extLst>
      <p:ext uri="{BB962C8B-B14F-4D97-AF65-F5344CB8AC3E}">
        <p14:creationId xmlns:p14="http://schemas.microsoft.com/office/powerpoint/2010/main" val="5279090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ulleted List w/P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>
            <a:extLst>
              <a:ext uri="{FF2B5EF4-FFF2-40B4-BE49-F238E27FC236}">
                <a16:creationId xmlns:a16="http://schemas.microsoft.com/office/drawing/2014/main" id="{F51E3CCF-F684-6F44-9548-B0371F224676}"/>
              </a:ext>
            </a:extLst>
          </p:cNvPr>
          <p:cNvSpPr/>
          <p:nvPr userDrawn="1"/>
        </p:nvSpPr>
        <p:spPr>
          <a:xfrm>
            <a:off x="0" y="4"/>
            <a:ext cx="9144000" cy="1521225"/>
          </a:xfrm>
          <a:prstGeom prst="rect">
            <a:avLst/>
          </a:prstGeom>
          <a:solidFill>
            <a:srgbClr val="448431"/>
          </a:solidFill>
          <a:ln>
            <a:solidFill>
              <a:srgbClr val="57AC4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pic>
        <p:nvPicPr>
          <p:cNvPr id="19" name="Picture 18">
            <a:extLst>
              <a:ext uri="{FF2B5EF4-FFF2-40B4-BE49-F238E27FC236}">
                <a16:creationId xmlns:a16="http://schemas.microsoft.com/office/drawing/2014/main" id="{181EF215-24B5-9C4A-8955-A28E205B87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126479" y="887762"/>
            <a:ext cx="3017519" cy="643403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364701-2FEA-435F-9BFD-168F5E88AA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5142" y="1521229"/>
            <a:ext cx="8512974" cy="4781145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spcBef>
                <a:spcPts val="600"/>
              </a:spcBef>
              <a:defRPr sz="28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685783" indent="-228594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‒"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2971" indent="-228594">
              <a:lnSpc>
                <a:spcPct val="100000"/>
              </a:lnSpc>
              <a:spcBef>
                <a:spcPts val="600"/>
              </a:spcBef>
              <a:buFont typeface="Wingdings" panose="05000000000000000000" pitchFamily="2" charset="2"/>
              <a:buChar char="§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lnSpc>
                <a:spcPct val="100000"/>
              </a:lnSpc>
              <a:spcBef>
                <a:spcPts val="600"/>
              </a:spcBef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lnSpc>
                <a:spcPct val="100000"/>
              </a:lnSpc>
              <a:spcBef>
                <a:spcPts val="600"/>
              </a:spcBef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object 3">
            <a:extLst>
              <a:ext uri="{FF2B5EF4-FFF2-40B4-BE49-F238E27FC236}">
                <a16:creationId xmlns:a16="http://schemas.microsoft.com/office/drawing/2014/main" id="{6CEA5E0C-2930-407C-8443-CB06853E723E}"/>
              </a:ext>
            </a:extLst>
          </p:cNvPr>
          <p:cNvSpPr/>
          <p:nvPr userDrawn="1"/>
        </p:nvSpPr>
        <p:spPr>
          <a:xfrm>
            <a:off x="1429788" y="6256657"/>
            <a:ext cx="7714211" cy="45719"/>
          </a:xfrm>
          <a:custGeom>
            <a:avLst/>
            <a:gdLst/>
            <a:ahLst/>
            <a:cxnLst/>
            <a:rect l="l" t="t" r="r" b="b"/>
            <a:pathLst>
              <a:path w="7725409">
                <a:moveTo>
                  <a:pt x="0" y="0"/>
                </a:moveTo>
                <a:lnTo>
                  <a:pt x="7725156" y="0"/>
                </a:lnTo>
              </a:path>
            </a:pathLst>
          </a:custGeom>
          <a:ln w="25908">
            <a:solidFill>
              <a:srgbClr val="57AC40"/>
            </a:solidFill>
          </a:ln>
        </p:spPr>
        <p:txBody>
          <a:bodyPr wrap="square" lIns="0" tIns="0" rIns="0" bIns="0" rtlCol="0"/>
          <a:lstStyle/>
          <a:p>
            <a:endParaRPr sz="1800" dirty="0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ED67DC53-72A8-46A8-920D-BF4A8C1FDD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" y="5934456"/>
            <a:ext cx="1283061" cy="731520"/>
          </a:xfrm>
          <a:prstGeom prst="rect">
            <a:avLst/>
          </a:prstGeom>
        </p:spPr>
      </p:pic>
      <p:sp>
        <p:nvSpPr>
          <p:cNvPr id="14" name="Title 1">
            <a:extLst>
              <a:ext uri="{FF2B5EF4-FFF2-40B4-BE49-F238E27FC236}">
                <a16:creationId xmlns:a16="http://schemas.microsoft.com/office/drawing/2014/main" id="{4E358483-0701-4610-B7F8-1CDC93B7D0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5142" y="320678"/>
            <a:ext cx="5806851" cy="1017672"/>
          </a:xfrm>
        </p:spPr>
        <p:txBody>
          <a:bodyPr>
            <a:normAutofit/>
          </a:bodyPr>
          <a:lstStyle>
            <a:lvl1pPr>
              <a:defRPr sz="4000" b="1" i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6" name="Text Placeholder 14">
            <a:extLst>
              <a:ext uri="{FF2B5EF4-FFF2-40B4-BE49-F238E27FC236}">
                <a16:creationId xmlns:a16="http://schemas.microsoft.com/office/drawing/2014/main" id="{2AFC4B6C-E56F-45A2-B987-2706EF4469DD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429787" y="6385716"/>
            <a:ext cx="4438997" cy="303212"/>
          </a:xfrm>
        </p:spPr>
        <p:txBody>
          <a:bodyPr anchor="ctr">
            <a:noAutofit/>
          </a:bodyPr>
          <a:lstStyle>
            <a:lvl1pPr marL="0" indent="0">
              <a:buNone/>
              <a:defRPr sz="1200">
                <a:solidFill>
                  <a:schemeClr val="bg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CERT Basic Training Unit #: Unit Name</a:t>
            </a:r>
            <a:endParaRPr lang="en-US" dirty="0"/>
          </a:p>
        </p:txBody>
      </p:sp>
      <p:sp>
        <p:nvSpPr>
          <p:cNvPr id="17" name="Text Placeholder 14">
            <a:extLst>
              <a:ext uri="{FF2B5EF4-FFF2-40B4-BE49-F238E27FC236}">
                <a16:creationId xmlns:a16="http://schemas.microsoft.com/office/drawing/2014/main" id="{01D02937-E059-4923-A2A9-5058038E867B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7032567" y="6385716"/>
            <a:ext cx="1803862" cy="303212"/>
          </a:xfrm>
        </p:spPr>
        <p:txBody>
          <a:bodyPr anchor="ctr">
            <a:noAutofit/>
          </a:bodyPr>
          <a:lstStyle>
            <a:lvl1pPr marL="0" indent="0" algn="r">
              <a:buNone/>
              <a:defRPr sz="1200">
                <a:solidFill>
                  <a:schemeClr val="bg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Pg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#-Unit #</a:t>
            </a:r>
            <a:endParaRPr lang="en-US" dirty="0"/>
          </a:p>
        </p:txBody>
      </p:sp>
      <p:sp>
        <p:nvSpPr>
          <p:cNvPr id="10" name="Content Placeholder 3">
            <a:extLst>
              <a:ext uri="{FF2B5EF4-FFF2-40B4-BE49-F238E27FC236}">
                <a16:creationId xmlns:a16="http://schemas.microsoft.com/office/drawing/2014/main" id="{30D271F4-3E44-4C14-8C4E-2D0D7A3B4513}"/>
              </a:ext>
            </a:extLst>
          </p:cNvPr>
          <p:cNvSpPr>
            <a:spLocks noGrp="1"/>
          </p:cNvSpPr>
          <p:nvPr>
            <p:ph sz="quarter" idx="12" hasCustomPrompt="1"/>
          </p:nvPr>
        </p:nvSpPr>
        <p:spPr>
          <a:xfrm>
            <a:off x="7789025" y="5881860"/>
            <a:ext cx="1022409" cy="355600"/>
          </a:xfrm>
          <a:ln>
            <a:solidFill>
              <a:srgbClr val="575757"/>
            </a:solidFill>
          </a:ln>
        </p:spPr>
        <p:txBody>
          <a:bodyPr anchor="ctr">
            <a:noAutofit/>
          </a:bodyPr>
          <a:lstStyle>
            <a:lvl1pPr marL="0" indent="0" algn="ctr">
              <a:buNone/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PM-123</a:t>
            </a:r>
          </a:p>
        </p:txBody>
      </p:sp>
    </p:spTree>
    <p:extLst>
      <p:ext uri="{BB962C8B-B14F-4D97-AF65-F5344CB8AC3E}">
        <p14:creationId xmlns:p14="http://schemas.microsoft.com/office/powerpoint/2010/main" val="20597301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mbered List w/P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>
            <a:extLst>
              <a:ext uri="{FF2B5EF4-FFF2-40B4-BE49-F238E27FC236}">
                <a16:creationId xmlns:a16="http://schemas.microsoft.com/office/drawing/2014/main" id="{762F0244-A687-D54A-BB1E-2E4234E7EF03}"/>
              </a:ext>
            </a:extLst>
          </p:cNvPr>
          <p:cNvSpPr/>
          <p:nvPr userDrawn="1"/>
        </p:nvSpPr>
        <p:spPr>
          <a:xfrm>
            <a:off x="0" y="4"/>
            <a:ext cx="9144000" cy="1521225"/>
          </a:xfrm>
          <a:prstGeom prst="rect">
            <a:avLst/>
          </a:prstGeom>
          <a:solidFill>
            <a:srgbClr val="448431"/>
          </a:solidFill>
          <a:ln>
            <a:solidFill>
              <a:srgbClr val="57AC4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4F276CAC-5A65-5A46-9F2D-12BAE33AD7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126479" y="887762"/>
            <a:ext cx="3017519" cy="643403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364701-2FEA-435F-9BFD-168F5E88AA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5142" y="1521229"/>
            <a:ext cx="8529600" cy="4781145"/>
          </a:xfrm>
        </p:spPr>
        <p:txBody>
          <a:bodyPr>
            <a:normAutofit/>
          </a:bodyPr>
          <a:lstStyle>
            <a:lvl1pPr marL="514350" indent="-514350">
              <a:lnSpc>
                <a:spcPct val="100000"/>
              </a:lnSpc>
              <a:spcBef>
                <a:spcPts val="600"/>
              </a:spcBef>
              <a:buFont typeface="+mj-lt"/>
              <a:buAutoNum type="arabicPeriod"/>
              <a:defRPr sz="28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685783" indent="-228594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‒"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2971" indent="-228594">
              <a:lnSpc>
                <a:spcPct val="100000"/>
              </a:lnSpc>
              <a:spcBef>
                <a:spcPts val="600"/>
              </a:spcBef>
              <a:buFont typeface="Wingdings" panose="05000000000000000000" pitchFamily="2" charset="2"/>
              <a:buChar char="§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lnSpc>
                <a:spcPct val="100000"/>
              </a:lnSpc>
              <a:spcBef>
                <a:spcPts val="600"/>
              </a:spcBef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lnSpc>
                <a:spcPct val="100000"/>
              </a:lnSpc>
              <a:spcBef>
                <a:spcPts val="600"/>
              </a:spcBef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object 3">
            <a:extLst>
              <a:ext uri="{FF2B5EF4-FFF2-40B4-BE49-F238E27FC236}">
                <a16:creationId xmlns:a16="http://schemas.microsoft.com/office/drawing/2014/main" id="{6CEA5E0C-2930-407C-8443-CB06853E723E}"/>
              </a:ext>
            </a:extLst>
          </p:cNvPr>
          <p:cNvSpPr/>
          <p:nvPr userDrawn="1"/>
        </p:nvSpPr>
        <p:spPr>
          <a:xfrm>
            <a:off x="1429788" y="6256657"/>
            <a:ext cx="7714211" cy="45719"/>
          </a:xfrm>
          <a:custGeom>
            <a:avLst/>
            <a:gdLst/>
            <a:ahLst/>
            <a:cxnLst/>
            <a:rect l="l" t="t" r="r" b="b"/>
            <a:pathLst>
              <a:path w="7725409">
                <a:moveTo>
                  <a:pt x="0" y="0"/>
                </a:moveTo>
                <a:lnTo>
                  <a:pt x="7725156" y="0"/>
                </a:lnTo>
              </a:path>
            </a:pathLst>
          </a:custGeom>
          <a:ln w="25908">
            <a:solidFill>
              <a:srgbClr val="57AC40"/>
            </a:solidFill>
          </a:ln>
        </p:spPr>
        <p:txBody>
          <a:bodyPr wrap="square" lIns="0" tIns="0" rIns="0" bIns="0" rtlCol="0"/>
          <a:lstStyle/>
          <a:p>
            <a:endParaRPr sz="1800" dirty="0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ED67DC53-72A8-46A8-920D-BF4A8C1FDD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" y="5934456"/>
            <a:ext cx="1283061" cy="731520"/>
          </a:xfrm>
          <a:prstGeom prst="rect">
            <a:avLst/>
          </a:prstGeom>
        </p:spPr>
      </p:pic>
      <p:sp>
        <p:nvSpPr>
          <p:cNvPr id="14" name="Title 1">
            <a:extLst>
              <a:ext uri="{FF2B5EF4-FFF2-40B4-BE49-F238E27FC236}">
                <a16:creationId xmlns:a16="http://schemas.microsoft.com/office/drawing/2014/main" id="{3881DF7E-501B-4BCA-95FE-16FA92C066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5142" y="320678"/>
            <a:ext cx="5806851" cy="1017672"/>
          </a:xfrm>
        </p:spPr>
        <p:txBody>
          <a:bodyPr>
            <a:normAutofit/>
          </a:bodyPr>
          <a:lstStyle>
            <a:lvl1pPr>
              <a:defRPr sz="4000" b="1" i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8" name="Text Placeholder 14">
            <a:extLst>
              <a:ext uri="{FF2B5EF4-FFF2-40B4-BE49-F238E27FC236}">
                <a16:creationId xmlns:a16="http://schemas.microsoft.com/office/drawing/2014/main" id="{64889971-C6D0-48C5-8EB8-09A4DABBFEC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429787" y="6385716"/>
            <a:ext cx="4438997" cy="303212"/>
          </a:xfrm>
        </p:spPr>
        <p:txBody>
          <a:bodyPr anchor="ctr">
            <a:noAutofit/>
          </a:bodyPr>
          <a:lstStyle>
            <a:lvl1pPr marL="0" indent="0">
              <a:buNone/>
              <a:defRPr sz="1200">
                <a:solidFill>
                  <a:schemeClr val="bg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CERT Basic Training Unit #: Unit Name</a:t>
            </a:r>
            <a:endParaRPr lang="en-US" dirty="0"/>
          </a:p>
        </p:txBody>
      </p:sp>
      <p:sp>
        <p:nvSpPr>
          <p:cNvPr id="19" name="Text Placeholder 14">
            <a:extLst>
              <a:ext uri="{FF2B5EF4-FFF2-40B4-BE49-F238E27FC236}">
                <a16:creationId xmlns:a16="http://schemas.microsoft.com/office/drawing/2014/main" id="{24B06ED1-1B06-44B7-8461-057F53E1881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7032567" y="6385716"/>
            <a:ext cx="1803862" cy="303212"/>
          </a:xfrm>
        </p:spPr>
        <p:txBody>
          <a:bodyPr anchor="ctr">
            <a:noAutofit/>
          </a:bodyPr>
          <a:lstStyle>
            <a:lvl1pPr marL="0" indent="0" algn="r">
              <a:buNone/>
              <a:defRPr sz="1200">
                <a:solidFill>
                  <a:schemeClr val="bg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Pg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#-Unit #</a:t>
            </a:r>
            <a:endParaRPr lang="en-US" dirty="0"/>
          </a:p>
        </p:txBody>
      </p:sp>
      <p:sp>
        <p:nvSpPr>
          <p:cNvPr id="10" name="Content Placeholder 3">
            <a:extLst>
              <a:ext uri="{FF2B5EF4-FFF2-40B4-BE49-F238E27FC236}">
                <a16:creationId xmlns:a16="http://schemas.microsoft.com/office/drawing/2014/main" id="{1F77CCBE-2056-4A6A-AADD-907E6B311EBC}"/>
              </a:ext>
            </a:extLst>
          </p:cNvPr>
          <p:cNvSpPr>
            <a:spLocks noGrp="1"/>
          </p:cNvSpPr>
          <p:nvPr>
            <p:ph sz="quarter" idx="12" hasCustomPrompt="1"/>
          </p:nvPr>
        </p:nvSpPr>
        <p:spPr>
          <a:xfrm>
            <a:off x="7789025" y="5881860"/>
            <a:ext cx="1022409" cy="355600"/>
          </a:xfrm>
          <a:ln>
            <a:solidFill>
              <a:srgbClr val="575757"/>
            </a:solidFill>
          </a:ln>
        </p:spPr>
        <p:txBody>
          <a:bodyPr anchor="ctr">
            <a:noAutofit/>
          </a:bodyPr>
          <a:lstStyle>
            <a:lvl1pPr marL="0" indent="0" algn="ctr">
              <a:buNone/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PM-123</a:t>
            </a:r>
          </a:p>
        </p:txBody>
      </p:sp>
    </p:spTree>
    <p:extLst>
      <p:ext uri="{BB962C8B-B14F-4D97-AF65-F5344CB8AC3E}">
        <p14:creationId xmlns:p14="http://schemas.microsoft.com/office/powerpoint/2010/main" val="5488812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Bulleted List w/P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>
            <a:extLst>
              <a:ext uri="{FF2B5EF4-FFF2-40B4-BE49-F238E27FC236}">
                <a16:creationId xmlns:a16="http://schemas.microsoft.com/office/drawing/2014/main" id="{7E5E404F-0420-6F41-A191-6188F8F1FDDD}"/>
              </a:ext>
            </a:extLst>
          </p:cNvPr>
          <p:cNvSpPr/>
          <p:nvPr userDrawn="1"/>
        </p:nvSpPr>
        <p:spPr>
          <a:xfrm>
            <a:off x="0" y="4"/>
            <a:ext cx="9144000" cy="1521225"/>
          </a:xfrm>
          <a:prstGeom prst="rect">
            <a:avLst/>
          </a:prstGeom>
          <a:solidFill>
            <a:srgbClr val="448431"/>
          </a:solidFill>
          <a:ln>
            <a:solidFill>
              <a:srgbClr val="57AC4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pic>
        <p:nvPicPr>
          <p:cNvPr id="22" name="Picture 21">
            <a:extLst>
              <a:ext uri="{FF2B5EF4-FFF2-40B4-BE49-F238E27FC236}">
                <a16:creationId xmlns:a16="http://schemas.microsoft.com/office/drawing/2014/main" id="{432AAE82-BB1D-914B-A28A-653ED4F1F2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126479" y="887762"/>
            <a:ext cx="3017519" cy="643403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364701-2FEA-435F-9BFD-168F5E88AA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5142" y="1521229"/>
            <a:ext cx="4142622" cy="4758287"/>
          </a:xfrm>
        </p:spPr>
        <p:txBody>
          <a:bodyPr>
            <a:normAutofit/>
          </a:bodyPr>
          <a:lstStyle>
            <a:lvl1pPr>
              <a:defRPr sz="28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685783" indent="-228594">
              <a:buFont typeface="Arial" panose="020B0604020202020204" pitchFamily="34" charset="0"/>
              <a:buChar char="‒"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2971" indent="-228594">
              <a:buFont typeface="Wingdings" panose="05000000000000000000" pitchFamily="2" charset="2"/>
              <a:buChar char="§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object 3">
            <a:extLst>
              <a:ext uri="{FF2B5EF4-FFF2-40B4-BE49-F238E27FC236}">
                <a16:creationId xmlns:a16="http://schemas.microsoft.com/office/drawing/2014/main" id="{6CEA5E0C-2930-407C-8443-CB06853E723E}"/>
              </a:ext>
            </a:extLst>
          </p:cNvPr>
          <p:cNvSpPr/>
          <p:nvPr userDrawn="1"/>
        </p:nvSpPr>
        <p:spPr>
          <a:xfrm>
            <a:off x="1429788" y="6256657"/>
            <a:ext cx="7714211" cy="45719"/>
          </a:xfrm>
          <a:custGeom>
            <a:avLst/>
            <a:gdLst/>
            <a:ahLst/>
            <a:cxnLst/>
            <a:rect l="l" t="t" r="r" b="b"/>
            <a:pathLst>
              <a:path w="7725409">
                <a:moveTo>
                  <a:pt x="0" y="0"/>
                </a:moveTo>
                <a:lnTo>
                  <a:pt x="7725156" y="0"/>
                </a:lnTo>
              </a:path>
            </a:pathLst>
          </a:custGeom>
          <a:ln w="25908">
            <a:solidFill>
              <a:srgbClr val="57AC40"/>
            </a:solidFill>
          </a:ln>
        </p:spPr>
        <p:txBody>
          <a:bodyPr wrap="square" lIns="0" tIns="0" rIns="0" bIns="0" rtlCol="0"/>
          <a:lstStyle/>
          <a:p>
            <a:endParaRPr sz="1800" dirty="0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ED67DC53-72A8-46A8-920D-BF4A8C1FDD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" y="5934456"/>
            <a:ext cx="1283061" cy="731520"/>
          </a:xfrm>
          <a:prstGeom prst="rect">
            <a:avLst/>
          </a:prstGeom>
        </p:spPr>
      </p:pic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7DD0A62F-ADCE-4FEB-9CDF-E85D05BB3432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4572000" y="1521229"/>
            <a:ext cx="4256858" cy="4758287"/>
          </a:xfrm>
        </p:spPr>
        <p:txBody>
          <a:bodyPr>
            <a:normAutofit/>
          </a:bodyPr>
          <a:lstStyle>
            <a:lvl1pPr>
              <a:defRPr sz="28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685783" indent="-228594">
              <a:buFont typeface="Arial" panose="020B0604020202020204" pitchFamily="34" charset="0"/>
              <a:buChar char="‒"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2971" indent="-228594">
              <a:buFont typeface="Wingdings" panose="05000000000000000000" pitchFamily="2" charset="2"/>
              <a:buChar char="§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Title 1">
            <a:extLst>
              <a:ext uri="{FF2B5EF4-FFF2-40B4-BE49-F238E27FC236}">
                <a16:creationId xmlns:a16="http://schemas.microsoft.com/office/drawing/2014/main" id="{F98828DD-31C9-4C41-AB97-0D5A474AF7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5142" y="320678"/>
            <a:ext cx="5806851" cy="1017672"/>
          </a:xfrm>
        </p:spPr>
        <p:txBody>
          <a:bodyPr>
            <a:normAutofit/>
          </a:bodyPr>
          <a:lstStyle>
            <a:lvl1pPr>
              <a:defRPr sz="4000" b="1" i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9" name="Text Placeholder 14">
            <a:extLst>
              <a:ext uri="{FF2B5EF4-FFF2-40B4-BE49-F238E27FC236}">
                <a16:creationId xmlns:a16="http://schemas.microsoft.com/office/drawing/2014/main" id="{53AEF4AA-E762-4CCB-8C4A-9592823B5FD7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8030095" y="5824699"/>
            <a:ext cx="798763" cy="303212"/>
          </a:xfrm>
        </p:spPr>
        <p:txBody>
          <a:bodyPr anchor="ctr">
            <a:noAutofit/>
          </a:bodyPr>
          <a:lstStyle>
            <a:lvl1pPr marL="0" indent="0" algn="ctr">
              <a:buNone/>
              <a:defRPr sz="1200" b="1">
                <a:solidFill>
                  <a:schemeClr val="bg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PM 123</a:t>
            </a:r>
            <a:endParaRPr lang="en-US" dirty="0"/>
          </a:p>
        </p:txBody>
      </p:sp>
      <p:sp>
        <p:nvSpPr>
          <p:cNvPr id="20" name="Text Placeholder 14">
            <a:extLst>
              <a:ext uri="{FF2B5EF4-FFF2-40B4-BE49-F238E27FC236}">
                <a16:creationId xmlns:a16="http://schemas.microsoft.com/office/drawing/2014/main" id="{01CC6E1A-3A1D-4D97-9209-75A5CE8341D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429787" y="6385716"/>
            <a:ext cx="4438997" cy="303212"/>
          </a:xfrm>
        </p:spPr>
        <p:txBody>
          <a:bodyPr anchor="ctr">
            <a:noAutofit/>
          </a:bodyPr>
          <a:lstStyle>
            <a:lvl1pPr marL="0" indent="0">
              <a:buNone/>
              <a:defRPr sz="1200">
                <a:solidFill>
                  <a:schemeClr val="bg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CERT Basic Training Unit #: Unit Name</a:t>
            </a:r>
            <a:endParaRPr lang="en-US" dirty="0"/>
          </a:p>
        </p:txBody>
      </p:sp>
      <p:sp>
        <p:nvSpPr>
          <p:cNvPr id="21" name="Text Placeholder 14">
            <a:extLst>
              <a:ext uri="{FF2B5EF4-FFF2-40B4-BE49-F238E27FC236}">
                <a16:creationId xmlns:a16="http://schemas.microsoft.com/office/drawing/2014/main" id="{7D4EAC7A-29D8-42A5-A75B-CEE1CDA8A477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7032567" y="6385716"/>
            <a:ext cx="1803862" cy="303212"/>
          </a:xfrm>
        </p:spPr>
        <p:txBody>
          <a:bodyPr anchor="ctr">
            <a:noAutofit/>
          </a:bodyPr>
          <a:lstStyle>
            <a:lvl1pPr marL="0" indent="0" algn="r">
              <a:buNone/>
              <a:defRPr sz="1200">
                <a:solidFill>
                  <a:schemeClr val="bg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Pg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#-Unit #</a:t>
            </a:r>
            <a:endParaRPr lang="en-US" dirty="0"/>
          </a:p>
        </p:txBody>
      </p:sp>
      <p:sp>
        <p:nvSpPr>
          <p:cNvPr id="17" name="Content Placeholder 3">
            <a:extLst>
              <a:ext uri="{FF2B5EF4-FFF2-40B4-BE49-F238E27FC236}">
                <a16:creationId xmlns:a16="http://schemas.microsoft.com/office/drawing/2014/main" id="{579F7116-2CE5-4A1C-9C55-E527BC72118A}"/>
              </a:ext>
            </a:extLst>
          </p:cNvPr>
          <p:cNvSpPr>
            <a:spLocks noGrp="1"/>
          </p:cNvSpPr>
          <p:nvPr>
            <p:ph sz="quarter" idx="12" hasCustomPrompt="1"/>
          </p:nvPr>
        </p:nvSpPr>
        <p:spPr>
          <a:xfrm>
            <a:off x="7789025" y="5881860"/>
            <a:ext cx="1022409" cy="355600"/>
          </a:xfrm>
          <a:ln>
            <a:solidFill>
              <a:srgbClr val="575757"/>
            </a:solidFill>
          </a:ln>
        </p:spPr>
        <p:txBody>
          <a:bodyPr anchor="ctr">
            <a:noAutofit/>
          </a:bodyPr>
          <a:lstStyle>
            <a:lvl1pPr marL="0" indent="0" algn="ctr">
              <a:buNone/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PM-123</a:t>
            </a:r>
          </a:p>
        </p:txBody>
      </p:sp>
    </p:spTree>
    <p:extLst>
      <p:ext uri="{BB962C8B-B14F-4D97-AF65-F5344CB8AC3E}">
        <p14:creationId xmlns:p14="http://schemas.microsoft.com/office/powerpoint/2010/main" val="35285009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777C4DE-535A-48A8-B070-52576141C1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8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Slide Master w/ PM Box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8480034-040C-4A73-B481-BC4B843FA15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04842F2-B8CF-4FBB-92F0-1AC6DDF3944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1F69BD-0B0C-4866-A0B7-9C9DC31A51B0}" type="datetimeFigureOut">
              <a:rPr lang="en-US" smtClean="0"/>
              <a:t>6/7/2024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6EF5D1E-236B-4794-BD1C-A348F440030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3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6CFCAED-1C23-4596-B207-CC261274F50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860692-8B36-4761-9A7C-D6FD3AE4FB2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68148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71" r:id="rId2"/>
    <p:sldLayoutId id="2147483672" r:id="rId3"/>
    <p:sldLayoutId id="2147483673" r:id="rId4"/>
    <p:sldLayoutId id="2147483674" r:id="rId5"/>
    <p:sldLayoutId id="2147483675" r:id="rId6"/>
  </p:sldLayoutIdLst>
  <p:txStyles>
    <p:titleStyle>
      <a:lvl1pPr algn="l" defTabSz="914377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94" indent="-228594" algn="l" defTabSz="914377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8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1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5"/>
          <p:cNvSpPr>
            <a:spLocks noGrp="1"/>
          </p:cNvSpPr>
          <p:nvPr>
            <p:ph type="title"/>
          </p:nvPr>
        </p:nvSpPr>
        <p:spPr>
          <a:xfrm>
            <a:off x="0" y="2355273"/>
            <a:ext cx="9144000" cy="945386"/>
          </a:xfrm>
        </p:spPr>
        <p:txBody>
          <a:bodyPr/>
          <a:lstStyle/>
          <a:p>
            <a:pPr lvl="0" algn="ctr">
              <a:spcBef>
                <a:spcPts val="1000"/>
              </a:spcBef>
            </a:pPr>
            <a:r>
              <a:rPr lang="en-US" sz="3400" b="1" dirty="0">
                <a:solidFill>
                  <a:prstClr val="black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Unit 13: CERT Basic Training Unit 8 Review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A317A98-C153-41C9-B865-687CBEBF0309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0" y="1635991"/>
            <a:ext cx="9144000" cy="725488"/>
          </a:xfrm>
        </p:spPr>
        <p:txBody>
          <a:bodyPr>
            <a:noAutofit/>
          </a:bodyPr>
          <a:lstStyle/>
          <a:p>
            <a:pPr lvl="0" defTabSz="914400">
              <a:lnSpc>
                <a:spcPct val="100000"/>
              </a:lnSpc>
              <a:spcBef>
                <a:spcPts val="0"/>
              </a:spcBef>
            </a:pPr>
            <a:r>
              <a:rPr lang="en-US" sz="5000" dirty="0">
                <a:solidFill>
                  <a:prstClr val="white"/>
                </a:solidFill>
              </a:rPr>
              <a:t>CERT</a:t>
            </a:r>
            <a:r>
              <a:rPr lang="en-US" sz="5000" b="0" dirty="0">
                <a:solidFill>
                  <a:prstClr val="black"/>
                </a:solidFill>
                <a:latin typeface="Calibri" panose="020F0502020204030204"/>
                <a:cs typeface="+mn-cs"/>
              </a:rPr>
              <a:t> </a:t>
            </a:r>
            <a:r>
              <a:rPr lang="en-US" sz="5000" dirty="0">
                <a:solidFill>
                  <a:prstClr val="white"/>
                </a:solidFill>
              </a:rPr>
              <a:t>Train-the-Trainer</a:t>
            </a:r>
          </a:p>
        </p:txBody>
      </p:sp>
    </p:spTree>
    <p:extLst>
      <p:ext uri="{BB962C8B-B14F-4D97-AF65-F5344CB8AC3E}">
        <p14:creationId xmlns:p14="http://schemas.microsoft.com/office/powerpoint/2010/main" val="17835474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52A3DFE7-074A-4380-A64B-A16ABB4E83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5142" y="1438278"/>
            <a:ext cx="8071476" cy="1017672"/>
          </a:xfrm>
        </p:spPr>
        <p:txBody>
          <a:bodyPr/>
          <a:lstStyle/>
          <a:p>
            <a:pPr marL="228594" lvl="0" indent="-228594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2800" i="0" dirty="0">
                <a:solidFill>
                  <a:prstClr val="black"/>
                </a:solidFill>
                <a:ea typeface="+mn-ea"/>
              </a:rPr>
              <a:t>What is the purpose of CERT Basic Training Unit 8?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F71EF835-051F-42BE-A208-EDCDCBAA5A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5142" y="449812"/>
            <a:ext cx="8512974" cy="93564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000" b="1" i="1" dirty="0">
                <a:solidFill>
                  <a:schemeClr val="bg1"/>
                </a:solidFill>
              </a:rPr>
              <a:t>What Do You Think?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A42CF22-3758-4E6C-8775-A54FC964E116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r>
              <a:rPr lang="en-US" b="1" dirty="0"/>
              <a:t>PM 13-2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D09BF96-E5E2-41D4-BC66-29EFCBD850A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429787" y="6385716"/>
            <a:ext cx="5137268" cy="303212"/>
          </a:xfrm>
        </p:spPr>
        <p:txBody>
          <a:bodyPr/>
          <a:lstStyle/>
          <a:p>
            <a:r>
              <a:rPr lang="en-US" dirty="0"/>
              <a:t>CERT Train-the-Trainer Unit 13: CERT Basic Training Unit 8 Review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A238968-B852-43AD-A2FA-834CA32B20B8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/>
              <a:t>13-1</a:t>
            </a:r>
          </a:p>
        </p:txBody>
      </p:sp>
    </p:spTree>
    <p:extLst>
      <p:ext uri="{BB962C8B-B14F-4D97-AF65-F5344CB8AC3E}">
        <p14:creationId xmlns:p14="http://schemas.microsoft.com/office/powerpoint/2010/main" val="28202459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31E26094-28D8-41B8-A687-6285EDA950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Purpose of Unit 8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13A57E51-EB95-4A35-9414-9BAF2E86C4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What is the purpose of CERT Basic Training Unit 8?</a:t>
            </a:r>
          </a:p>
          <a:p>
            <a:pPr lvl="1"/>
            <a:r>
              <a:rPr lang="en-US" dirty="0"/>
              <a:t>To provide CERT volunteers with some information about terrorism, terrorist tactics, and weapons</a:t>
            </a:r>
          </a:p>
          <a:p>
            <a:pPr lvl="1"/>
            <a:r>
              <a:rPr lang="en-US" dirty="0"/>
              <a:t>To discuss the role of CERT volunteers during a terrorist attack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7463589-CB77-41EE-ADE5-74037777812E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r>
              <a:rPr lang="en-US" b="1" dirty="0"/>
              <a:t>PM 13-2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7725763-8CB5-4D41-A11F-CF7F8884722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429786" y="6385716"/>
            <a:ext cx="4860177" cy="303212"/>
          </a:xfrm>
        </p:spPr>
        <p:txBody>
          <a:bodyPr/>
          <a:lstStyle/>
          <a:p>
            <a:r>
              <a:rPr lang="en-US" dirty="0"/>
              <a:t>CERT Train-the-Trainer Unit 13: CERT Basic Training Unit 8 Review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76639B0-6E5D-464F-A333-848F636E02D5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/>
              <a:t>13-2</a:t>
            </a:r>
          </a:p>
        </p:txBody>
      </p:sp>
    </p:spTree>
    <p:extLst>
      <p:ext uri="{BB962C8B-B14F-4D97-AF65-F5344CB8AC3E}">
        <p14:creationId xmlns:p14="http://schemas.microsoft.com/office/powerpoint/2010/main" val="5347269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97FF2626-6390-42F1-8444-3EAF7954F0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3615" y="1272024"/>
            <a:ext cx="8431694" cy="1017672"/>
          </a:xfrm>
        </p:spPr>
        <p:txBody>
          <a:bodyPr/>
          <a:lstStyle/>
          <a:p>
            <a:pPr marL="228594" lvl="0" indent="-228594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2800" i="0" dirty="0">
                <a:solidFill>
                  <a:prstClr val="black"/>
                </a:solidFill>
                <a:ea typeface="+mn-ea"/>
              </a:rPr>
              <a:t>What are the learning objectives for this unit?</a:t>
            </a:r>
            <a:r>
              <a:rPr lang="en-US" sz="200" i="0" dirty="0">
                <a:solidFill>
                  <a:prstClr val="black"/>
                </a:solidFill>
                <a:ea typeface="+mn-ea"/>
              </a:rPr>
              <a:t> </a:t>
            </a:r>
            <a:r>
              <a:rPr lang="en-US" sz="200" i="0" dirty="0">
                <a:ea typeface="+mn-ea"/>
              </a:rPr>
              <a:t>(Unit 8)</a:t>
            </a:r>
            <a:endParaRPr lang="en-US" sz="2800" i="0" dirty="0">
              <a:ea typeface="+mn-ea"/>
            </a:endParaRP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7ED5B73-3916-481D-82EF-B1DDCAE771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5141" y="449812"/>
            <a:ext cx="8512974" cy="74168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000" b="1" i="1" dirty="0">
                <a:solidFill>
                  <a:schemeClr val="bg1"/>
                </a:solidFill>
              </a:rPr>
              <a:t>What Do You Think?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F424C27-0BAD-4F02-A61A-70AC8BA36455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r>
              <a:rPr lang="en-US" b="1" dirty="0"/>
              <a:t>PM 13-2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7B7AB9F-9D31-4887-98FA-8A110450FE4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429787" y="6385716"/>
            <a:ext cx="4957158" cy="303212"/>
          </a:xfrm>
        </p:spPr>
        <p:txBody>
          <a:bodyPr/>
          <a:lstStyle/>
          <a:p>
            <a:r>
              <a:rPr lang="en-US" dirty="0"/>
              <a:t>CERT Train-the-Trainer Unit 13: CERT Basic Training Unit 8 Review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D1C476C-585C-4CC7-9B45-C77CF3835ED9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/>
              <a:t>13-3</a:t>
            </a:r>
          </a:p>
        </p:txBody>
      </p:sp>
    </p:spTree>
    <p:extLst>
      <p:ext uri="{BB962C8B-B14F-4D97-AF65-F5344CB8AC3E}">
        <p14:creationId xmlns:p14="http://schemas.microsoft.com/office/powerpoint/2010/main" val="36963969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E4883EC8-BA9C-45FE-AE11-4645718BE4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5142" y="782497"/>
            <a:ext cx="5806851" cy="1017672"/>
          </a:xfrm>
        </p:spPr>
        <p:txBody>
          <a:bodyPr>
            <a:normAutofit/>
          </a:bodyPr>
          <a:lstStyle/>
          <a:p>
            <a:r>
              <a:rPr lang="en-US" sz="1200" dirty="0">
                <a:solidFill>
                  <a:srgbClr val="448431"/>
                </a:solidFill>
              </a:rPr>
              <a:t>Learning Objectives (Unit 8)</a:t>
            </a:r>
          </a:p>
        </p:txBody>
      </p:sp>
      <p:sp>
        <p:nvSpPr>
          <p:cNvPr id="7" name="Body 2">
            <a:extLst>
              <a:ext uri="{FF2B5EF4-FFF2-40B4-BE49-F238E27FC236}">
                <a16:creationId xmlns:a16="http://schemas.microsoft.com/office/drawing/2014/main" id="{A9974CEC-E889-4137-A7C1-633D20270EDA}"/>
              </a:ext>
            </a:extLst>
          </p:cNvPr>
          <p:cNvSpPr txBox="1">
            <a:spLocks/>
          </p:cNvSpPr>
          <p:nvPr/>
        </p:nvSpPr>
        <p:spPr>
          <a:xfrm>
            <a:off x="319759" y="316061"/>
            <a:ext cx="5806851" cy="10176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b="1" i="1" kern="1200">
                <a:solidFill>
                  <a:schemeClr val="bg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dirty="0"/>
              <a:t>What Do You Think?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45877D38-6664-4BDB-9160-AB31FFA07C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What are the learning objectives for this unit?</a:t>
            </a:r>
          </a:p>
          <a:p>
            <a:pPr marL="914389" lvl="1" indent="-457200">
              <a:buFont typeface="+mj-lt"/>
              <a:buAutoNum type="arabicPeriod"/>
            </a:pPr>
            <a:r>
              <a:rPr lang="en-US" dirty="0"/>
              <a:t>To define terrorism</a:t>
            </a:r>
          </a:p>
          <a:p>
            <a:pPr marL="914389" lvl="1" indent="-457200">
              <a:buFont typeface="+mj-lt"/>
              <a:buAutoNum type="arabicPeriod"/>
            </a:pPr>
            <a:r>
              <a:rPr lang="en-US" dirty="0"/>
              <a:t>To list the eight signs of terrorism and describe how to report suspicious activity</a:t>
            </a:r>
          </a:p>
          <a:p>
            <a:pPr marL="914389" lvl="1" indent="-457200">
              <a:buFont typeface="+mj-lt"/>
              <a:buAutoNum type="arabicPeriod"/>
            </a:pPr>
            <a:r>
              <a:rPr lang="en-US" dirty="0"/>
              <a:t>To explain the role of a CERT volunteer during a terrorist incident</a:t>
            </a:r>
          </a:p>
          <a:p>
            <a:pPr marL="914389" lvl="1" indent="-457200">
              <a:buFont typeface="+mj-lt"/>
              <a:buAutoNum type="arabicPeriod"/>
            </a:pPr>
            <a:r>
              <a:rPr lang="en-US" dirty="0"/>
              <a:t>To describe activities to prepare for a terrorist incident at home, at work, and in the community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59BBC97-0AE3-4D2A-88E0-8835D69737E7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r>
              <a:rPr lang="en-US" b="1" dirty="0"/>
              <a:t>PM 13-2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83FF655-AA87-47F8-BA1D-8A387CB4D70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429787" y="6385716"/>
            <a:ext cx="5206540" cy="303212"/>
          </a:xfrm>
        </p:spPr>
        <p:txBody>
          <a:bodyPr/>
          <a:lstStyle/>
          <a:p>
            <a:r>
              <a:rPr lang="en-US" dirty="0"/>
              <a:t>CERT Train-the-Trainer Unit 13: CERT Basic Training Unit 8 Review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901EEBA-9776-475C-9267-EE693CC9872C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/>
              <a:t>13-4</a:t>
            </a:r>
          </a:p>
        </p:txBody>
      </p:sp>
    </p:spTree>
    <p:extLst>
      <p:ext uri="{BB962C8B-B14F-4D97-AF65-F5344CB8AC3E}">
        <p14:creationId xmlns:p14="http://schemas.microsoft.com/office/powerpoint/2010/main" val="38142173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42D07886-4BCA-42FA-A137-5BAC3BD35E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Key Topics </a:t>
            </a:r>
            <a:r>
              <a:rPr lang="en-US" dirty="0">
                <a:solidFill>
                  <a:srgbClr val="448431"/>
                </a:solidFill>
              </a:rPr>
              <a:t>(Unit 13)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18F07A8E-433D-4440-95C1-236D57EC2D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Give brief overview of unit</a:t>
            </a:r>
          </a:p>
          <a:p>
            <a:r>
              <a:rPr lang="en-US" dirty="0"/>
              <a:t>Stress personal safety</a:t>
            </a:r>
          </a:p>
          <a:p>
            <a:pPr lvl="1"/>
            <a:r>
              <a:rPr lang="en-US" dirty="0"/>
              <a:t>As with HAZMAT, this is a STOP sign</a:t>
            </a:r>
          </a:p>
          <a:p>
            <a:r>
              <a:rPr lang="en-US" dirty="0"/>
              <a:t>Keep the discussion simple</a:t>
            </a:r>
          </a:p>
          <a:p>
            <a:r>
              <a:rPr lang="en-US" dirty="0"/>
              <a:t>Send message that it really doesn’t matter what causes a disaster; responses to different disasters will be similar</a:t>
            </a:r>
          </a:p>
          <a:p>
            <a:r>
              <a:rPr lang="en-US" dirty="0"/>
              <a:t>Stress the role CERT volunteers play during a terrorist attack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27EAFE0-57AF-43BA-9969-C1466BC05F6F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r>
              <a:rPr lang="en-US" b="1" dirty="0"/>
              <a:t>PM 13-2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8011707-156B-4FAA-95AF-A936D1F2AA9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429787" y="6385716"/>
            <a:ext cx="4915595" cy="303212"/>
          </a:xfrm>
        </p:spPr>
        <p:txBody>
          <a:bodyPr/>
          <a:lstStyle/>
          <a:p>
            <a:r>
              <a:rPr lang="en-US" dirty="0"/>
              <a:t>CERT Train-the-Trainer Unit 13: CERT Basic Training Unit 8 Review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8411A1D-679C-4D52-B7B9-94BD126E9A95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/>
              <a:t>13-5</a:t>
            </a:r>
          </a:p>
        </p:txBody>
      </p:sp>
    </p:spTree>
    <p:extLst>
      <p:ext uri="{BB962C8B-B14F-4D97-AF65-F5344CB8AC3E}">
        <p14:creationId xmlns:p14="http://schemas.microsoft.com/office/powerpoint/2010/main" val="32646100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A62013AF-9412-4525-9BB3-8DB5506093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Hands-on Activities</a:t>
            </a:r>
            <a:r>
              <a:rPr lang="en-US" sz="1100" dirty="0"/>
              <a:t> </a:t>
            </a:r>
            <a:r>
              <a:rPr lang="en-US" sz="1100" dirty="0">
                <a:solidFill>
                  <a:srgbClr val="448431"/>
                </a:solidFill>
              </a:rPr>
              <a:t>(Unit 13)</a:t>
            </a:r>
            <a:endParaRPr lang="en-US" dirty="0">
              <a:solidFill>
                <a:srgbClr val="448431"/>
              </a:solidFill>
            </a:endParaRP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07438292-E5EF-4B7D-9876-8D863C9F6A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Preparing for a Terrorism-Related Event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37D4CB8-0C71-4955-951E-475AC27CB5AB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r>
              <a:rPr lang="en-US" b="1" dirty="0"/>
              <a:t>PM 13-2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BE6998B-C4A0-4A00-93EF-3F7D1086195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429787" y="6385716"/>
            <a:ext cx="5178831" cy="303212"/>
          </a:xfrm>
        </p:spPr>
        <p:txBody>
          <a:bodyPr/>
          <a:lstStyle/>
          <a:p>
            <a:r>
              <a:rPr lang="en-US" dirty="0"/>
              <a:t>CERT Train-the-Trainer Unit 13: CERT Basic Training Unit 8 Review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A85EF51-C018-424D-94FB-AB2520476698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/>
              <a:t>13-6</a:t>
            </a:r>
          </a:p>
        </p:txBody>
      </p:sp>
    </p:spTree>
    <p:extLst>
      <p:ext uri="{BB962C8B-B14F-4D97-AF65-F5344CB8AC3E}">
        <p14:creationId xmlns:p14="http://schemas.microsoft.com/office/powerpoint/2010/main" val="34994683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55EC454B-8BA4-425A-AD4C-87D00413DC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Tips for Teaching Unit</a:t>
            </a:r>
            <a:r>
              <a:rPr lang="en-US" sz="2000" dirty="0"/>
              <a:t> </a:t>
            </a:r>
            <a:r>
              <a:rPr lang="en-US" sz="2000" dirty="0">
                <a:solidFill>
                  <a:srgbClr val="448431"/>
                </a:solidFill>
              </a:rPr>
              <a:t>8</a:t>
            </a:r>
            <a:endParaRPr lang="en-US" dirty="0">
              <a:solidFill>
                <a:srgbClr val="448431"/>
              </a:solidFill>
            </a:endParaRP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A03C1F51-B94D-499C-9539-4AB3EF8670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Keep discussion simple</a:t>
            </a:r>
          </a:p>
          <a:p>
            <a:pPr lvl="1"/>
            <a:r>
              <a:rPr lang="en-US" dirty="0"/>
              <a:t>Avoid highly technical descriptions</a:t>
            </a:r>
          </a:p>
          <a:p>
            <a:r>
              <a:rPr lang="en-US" dirty="0"/>
              <a:t>If you community has low risk for terrorism incidents:</a:t>
            </a:r>
          </a:p>
          <a:p>
            <a:pPr lvl="1"/>
            <a:r>
              <a:rPr lang="en-US" dirty="0"/>
              <a:t>Point out that information on terrorism is important for anyone who travels</a:t>
            </a:r>
          </a:p>
          <a:p>
            <a:r>
              <a:rPr lang="en-US" dirty="0"/>
              <a:t>For “what if” questions about scenarios that are extremely unlikely:</a:t>
            </a:r>
          </a:p>
          <a:p>
            <a:pPr lvl="1"/>
            <a:r>
              <a:rPr lang="en-US" dirty="0"/>
              <a:t>Identify improbabilities</a:t>
            </a:r>
          </a:p>
          <a:p>
            <a:pPr lvl="1"/>
            <a:r>
              <a:rPr lang="en-US" dirty="0"/>
              <a:t>Answer parts of questions that might be realistic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5F0B74B-965F-4294-9598-A4C15FE77993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r>
              <a:rPr lang="en-US" b="1" dirty="0"/>
              <a:t>PM 13-2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101C5E1-F730-41D6-9C66-891CB0AF12F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429787" y="6385716"/>
            <a:ext cx="4971013" cy="303212"/>
          </a:xfrm>
        </p:spPr>
        <p:txBody>
          <a:bodyPr/>
          <a:lstStyle/>
          <a:p>
            <a:r>
              <a:rPr lang="en-US" dirty="0"/>
              <a:t>CERT Train-the-Trainer Unit 13: CERT Basic Training Unit 8 Review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38E8855-3F77-4F7F-9EFE-0D889200C088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/>
              <a:t>13-7</a:t>
            </a:r>
          </a:p>
        </p:txBody>
      </p:sp>
    </p:spTree>
    <p:extLst>
      <p:ext uri="{BB962C8B-B14F-4D97-AF65-F5344CB8AC3E}">
        <p14:creationId xmlns:p14="http://schemas.microsoft.com/office/powerpoint/2010/main" val="278049957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F1C99FD8-0E05-49A6-A087-D401FA31C2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5142" y="320678"/>
            <a:ext cx="6002531" cy="1017672"/>
          </a:xfrm>
        </p:spPr>
        <p:txBody>
          <a:bodyPr/>
          <a:lstStyle/>
          <a:p>
            <a:r>
              <a:rPr lang="en-US" dirty="0"/>
              <a:t>Connection to Course</a:t>
            </a:r>
            <a:r>
              <a:rPr lang="en-US" sz="800" dirty="0"/>
              <a:t> </a:t>
            </a:r>
            <a:r>
              <a:rPr lang="en-US" sz="800" dirty="0">
                <a:solidFill>
                  <a:srgbClr val="448431"/>
                </a:solidFill>
              </a:rPr>
              <a:t>(Unit 13)</a:t>
            </a:r>
            <a:endParaRPr lang="en-US" dirty="0">
              <a:solidFill>
                <a:srgbClr val="448431"/>
              </a:solidFill>
            </a:endParaRP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F3EF7DB9-7CDA-4865-81C7-55389622CA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Like a hazmat incident, a terrorist incident or the warning signs of an attack are a “stop sign” for CERTs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5EA82A4-6791-43C0-A9BD-923EAEDE5389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r>
              <a:rPr lang="en-US" b="1" dirty="0"/>
              <a:t>PM 13-3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E281394-E9AC-4FDB-970D-6764F8DEFD4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429787" y="6385716"/>
            <a:ext cx="4971013" cy="303212"/>
          </a:xfrm>
        </p:spPr>
        <p:txBody>
          <a:bodyPr/>
          <a:lstStyle/>
          <a:p>
            <a:r>
              <a:rPr lang="en-US" dirty="0"/>
              <a:t>CERT Train-the-Trainer Unit 13: CERT Basic Training Unit 8 Review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A76D5AB-EE90-456B-BCDF-A3239D0E5E37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/>
              <a:t>13-8</a:t>
            </a:r>
          </a:p>
        </p:txBody>
      </p:sp>
    </p:spTree>
    <p:extLst>
      <p:ext uri="{BB962C8B-B14F-4D97-AF65-F5344CB8AC3E}">
        <p14:creationId xmlns:p14="http://schemas.microsoft.com/office/powerpoint/2010/main" val="4278887097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RTPPTTmplt20190319" id="{D722C5DE-2F57-4455-BD5B-B112E512D8C7}" vid="{C04B925E-061A-4622-B6DB-8886051063C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8FE5F7B7910C4D8144887B4C3EC5DA" ma:contentTypeVersion="10" ma:contentTypeDescription="Create a new document." ma:contentTypeScope="" ma:versionID="9842cf9d99d7260b0fe682072e4231ac">
  <xsd:schema xmlns:xsd="http://www.w3.org/2001/XMLSchema" xmlns:xs="http://www.w3.org/2001/XMLSchema" xmlns:p="http://schemas.microsoft.com/office/2006/metadata/properties" xmlns:ns2="cd7a79f3-a22f-4b0a-abe2-9eca9b7c463e" xmlns:ns3="ec9525e3-0e26-41e5-be28-2227dc64c83e" targetNamespace="http://schemas.microsoft.com/office/2006/metadata/properties" ma:root="true" ma:fieldsID="803e844ea8424115489f0f51abb3d71c" ns2:_="" ns3:_="">
    <xsd:import namespace="cd7a79f3-a22f-4b0a-abe2-9eca9b7c463e"/>
    <xsd:import namespace="ec9525e3-0e26-41e5-be28-2227dc64c83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Location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d7a79f3-a22f-4b0a-abe2-9eca9b7c463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Location" ma:index="12" nillable="true" ma:displayName="Location" ma:internalName="MediaServiceLocation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c9525e3-0e26-41e5-be28-2227dc64c83e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992231E3-016F-4B17-AC09-DB5F282D3AC9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A99E25F7-62C1-4EBA-951A-88947046B16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d7a79f3-a22f-4b0a-abe2-9eca9b7c463e"/>
    <ds:schemaRef ds:uri="ec9525e3-0e26-41e5-be28-2227dc64c83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25DD7AE4-83D3-421C-A1C5-EED6632DACD5}">
  <ds:schemaRefs>
    <ds:schemaRef ds:uri="http://schemas.microsoft.com/office/infopath/2007/PartnerControls"/>
    <ds:schemaRef ds:uri="http://schemas.microsoft.com/office/2006/metadata/properties"/>
    <ds:schemaRef ds:uri="http://purl.org/dc/terms/"/>
    <ds:schemaRef ds:uri="http://www.w3.org/XML/1998/namespace"/>
    <ds:schemaRef ds:uri="http://schemas.microsoft.com/office/2006/documentManagement/types"/>
    <ds:schemaRef ds:uri="http://purl.org/dc/elements/1.1/"/>
    <ds:schemaRef ds:uri="ec9525e3-0e26-41e5-be28-2227dc64c83e"/>
    <ds:schemaRef ds:uri="http://schemas.openxmlformats.org/package/2006/metadata/core-properties"/>
    <ds:schemaRef ds:uri="cd7a79f3-a22f-4b0a-abe2-9eca9b7c463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CERTPPTTmplt</Template>
  <TotalTime>14103</TotalTime>
  <Words>421</Words>
  <Application>Microsoft Office PowerPoint</Application>
  <PresentationFormat>On-screen Show (4:3)</PresentationFormat>
  <Paragraphs>60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Wingdings</vt:lpstr>
      <vt:lpstr>1_Office Theme</vt:lpstr>
      <vt:lpstr>Unit 13: CERT Basic Training Unit 8 Review</vt:lpstr>
      <vt:lpstr>What is the purpose of CERT Basic Training Unit 8?</vt:lpstr>
      <vt:lpstr>The Purpose of Unit 8</vt:lpstr>
      <vt:lpstr>What are the learning objectives for this unit? (Unit 8)</vt:lpstr>
      <vt:lpstr>Learning Objectives (Unit 8)</vt:lpstr>
      <vt:lpstr>Key Topics (Unit 13)</vt:lpstr>
      <vt:lpstr>Hands-on Activities (Unit 13)</vt:lpstr>
      <vt:lpstr>Tips for Teaching Unit 8</vt:lpstr>
      <vt:lpstr>Connection to Course (Unit 13)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David Kendall</dc:creator>
  <cp:keywords/>
  <dc:description/>
  <cp:lastModifiedBy>Michael Wilson</cp:lastModifiedBy>
  <cp:revision>955</cp:revision>
  <dcterms:created xsi:type="dcterms:W3CDTF">2019-04-19T15:08:43Z</dcterms:created>
  <dcterms:modified xsi:type="dcterms:W3CDTF">2024-06-08T03:49:03Z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0x010100798FE5F7B7910C4D8144887B4C3EC5DA</vt:lpwstr>
  </property>
</Properties>
</file>