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media/image4.jpg" ContentType="image/jpg"/>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Lst>
  <p:notesMasterIdLst>
    <p:notesMasterId r:id="rId49"/>
  </p:notesMasterIdLst>
  <p:handoutMasterIdLst>
    <p:handoutMasterId r:id="rId50"/>
  </p:handoutMasterIdLst>
  <p:sldIdLst>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3" r:id="rId33"/>
    <p:sldId id="314" r:id="rId34"/>
    <p:sldId id="315" r:id="rId35"/>
    <p:sldId id="316" r:id="rId36"/>
    <p:sldId id="317" r:id="rId37"/>
    <p:sldId id="318" r:id="rId38"/>
    <p:sldId id="319" r:id="rId39"/>
    <p:sldId id="320" r:id="rId40"/>
    <p:sldId id="321" r:id="rId41"/>
    <p:sldId id="322" r:id="rId42"/>
    <p:sldId id="323" r:id="rId43"/>
    <p:sldId id="324" r:id="rId44"/>
    <p:sldId id="325" r:id="rId45"/>
    <p:sldId id="633" r:id="rId46"/>
    <p:sldId id="326" r:id="rId47"/>
    <p:sldId id="327"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an Tavares" initials="GT" lastIdx="10" clrIdx="0"/>
  <p:cmAuthor id="2" name="David Kendall" initials="DK" lastIdx="4" clrIdx="1"/>
  <p:cmAuthor id="3" name="David Kendall" initials="DK [2]" lastIdx="1" clrIdx="2"/>
  <p:cmAuthor id="4" name="Cody Luettger" initials="CL" lastIdx="18" clrIdx="3"/>
  <p:cmAuthor id="5" name="Ryan Gibson" initials="RG" lastIdx="7"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4A2"/>
    <a:srgbClr val="448431"/>
    <a:srgbClr val="57AC40"/>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AF8A94-9555-4F11-849F-3E9C1A9191F0}" v="471" dt="2019-07-01T15:46:17.0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9" autoAdjust="0"/>
    <p:restoredTop sz="94296" autoAdjust="0"/>
  </p:normalViewPr>
  <p:slideViewPr>
    <p:cSldViewPr snapToGrid="0">
      <p:cViewPr varScale="1">
        <p:scale>
          <a:sx n="61" d="100"/>
          <a:sy n="61" d="100"/>
        </p:scale>
        <p:origin x="1476"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9AFAD3-F3BD-4395-8F77-9999A3AF0AE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8F1A46B-586F-4CBE-9952-6BEDC60891D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A48505-E7EB-4B8F-BF8D-66EAD648D0DD}" type="datetimeFigureOut">
              <a:rPr lang="en-US" smtClean="0"/>
              <a:t>6/7/2024</a:t>
            </a:fld>
            <a:endParaRPr lang="en-US" dirty="0"/>
          </a:p>
        </p:txBody>
      </p:sp>
      <p:sp>
        <p:nvSpPr>
          <p:cNvPr id="4" name="Footer Placeholder 3">
            <a:extLst>
              <a:ext uri="{FF2B5EF4-FFF2-40B4-BE49-F238E27FC236}">
                <a16:creationId xmlns:a16="http://schemas.microsoft.com/office/drawing/2014/main" id="{AABE23D6-7DAB-4005-B034-4AFEE3EA5A2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2F3BB4C-A847-42FD-8740-E25E0B7BB7A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379F10-0CE8-46B5-BCEC-A8D128FCB864}" type="slidenum">
              <a:rPr lang="en-US" smtClean="0"/>
              <a:t>‹#›</a:t>
            </a:fld>
            <a:endParaRPr lang="en-US" dirty="0"/>
          </a:p>
        </p:txBody>
      </p:sp>
    </p:spTree>
    <p:extLst>
      <p:ext uri="{BB962C8B-B14F-4D97-AF65-F5344CB8AC3E}">
        <p14:creationId xmlns:p14="http://schemas.microsoft.com/office/powerpoint/2010/main" val="2193133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1DCD9C-BAA8-40A1-8D67-F30B1E390576}" type="datetimeFigureOut">
              <a:rPr lang="en-US" smtClean="0"/>
              <a:t>6/7/2024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EA9AD2-15AF-4FFD-AD62-B44A874E5589}" type="slidenum">
              <a:rPr lang="en-US" smtClean="0"/>
              <a:t>‹#›</a:t>
            </a:fld>
            <a:endParaRPr lang="en-US" dirty="0"/>
          </a:p>
        </p:txBody>
      </p:sp>
    </p:spTree>
    <p:extLst>
      <p:ext uri="{BB962C8B-B14F-4D97-AF65-F5344CB8AC3E}">
        <p14:creationId xmlns:p14="http://schemas.microsoft.com/office/powerpoint/2010/main" val="4267059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B798317-2A00-8449-AF5E-C684A2334AF8}"/>
              </a:ext>
            </a:extLst>
          </p:cNvPr>
          <p:cNvSpPr/>
          <p:nvPr userDrawn="1"/>
        </p:nvSpPr>
        <p:spPr>
          <a:xfrm>
            <a:off x="0" y="-2388"/>
            <a:ext cx="9144000" cy="5514975"/>
          </a:xfrm>
          <a:prstGeom prst="rect">
            <a:avLst/>
          </a:prstGeom>
          <a:solidFill>
            <a:srgbClr val="448431"/>
          </a:solidFill>
          <a:ln>
            <a:solidFill>
              <a:srgbClr val="57AC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a:extLst>
              <a:ext uri="{FF2B5EF4-FFF2-40B4-BE49-F238E27FC236}">
                <a16:creationId xmlns:a16="http://schemas.microsoft.com/office/drawing/2014/main" id="{C5E2048F-5A58-44FC-BB6B-8004B92565BB}"/>
              </a:ext>
            </a:extLst>
          </p:cNvPr>
          <p:cNvSpPr>
            <a:spLocks noGrp="1"/>
          </p:cNvSpPr>
          <p:nvPr>
            <p:ph type="ctrTitle" hasCustomPrompt="1"/>
          </p:nvPr>
        </p:nvSpPr>
        <p:spPr>
          <a:xfrm>
            <a:off x="292822" y="1122365"/>
            <a:ext cx="8558357" cy="1220787"/>
          </a:xfrm>
        </p:spPr>
        <p:txBody>
          <a:bodyPr anchor="b">
            <a:normAutofit/>
          </a:bodyPr>
          <a:lstStyle>
            <a:lvl1pPr algn="ctr">
              <a:defRPr sz="5000" b="1" i="0">
                <a:solidFill>
                  <a:schemeClr val="bg1"/>
                </a:solidFill>
                <a:latin typeface="Arial" panose="020B0604020202020204" pitchFamily="34" charset="0"/>
                <a:cs typeface="Arial" panose="020B0604020202020204" pitchFamily="34" charset="0"/>
              </a:defRPr>
            </a:lvl1pPr>
          </a:lstStyle>
          <a:p>
            <a:r>
              <a:rPr lang="en-US" dirty="0"/>
              <a:t>Title</a:t>
            </a:r>
          </a:p>
        </p:txBody>
      </p:sp>
      <p:pic>
        <p:nvPicPr>
          <p:cNvPr id="10" name="Picture 9">
            <a:extLst>
              <a:ext uri="{FF2B5EF4-FFF2-40B4-BE49-F238E27FC236}">
                <a16:creationId xmlns:a16="http://schemas.microsoft.com/office/drawing/2014/main" id="{B50CA1CA-D78F-4D29-A112-7E5632AB275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 y="5934456"/>
            <a:ext cx="1283061" cy="731520"/>
          </a:xfrm>
          <a:prstGeom prst="rect">
            <a:avLst/>
          </a:prstGeom>
        </p:spPr>
      </p:pic>
      <p:pic>
        <p:nvPicPr>
          <p:cNvPr id="16" name="Picture 15" descr="A close up of a sign&#10;&#10;Description generated with high confidence">
            <a:extLst>
              <a:ext uri="{FF2B5EF4-FFF2-40B4-BE49-F238E27FC236}">
                <a16:creationId xmlns:a16="http://schemas.microsoft.com/office/drawing/2014/main" id="{A0A1B6DC-BDE1-4350-A720-0DFEEA72163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07098" y="5934456"/>
            <a:ext cx="2058831" cy="731520"/>
          </a:xfrm>
          <a:prstGeom prst="rect">
            <a:avLst/>
          </a:prstGeom>
        </p:spPr>
      </p:pic>
      <p:pic>
        <p:nvPicPr>
          <p:cNvPr id="9" name="Picture 8">
            <a:extLst>
              <a:ext uri="{FF2B5EF4-FFF2-40B4-BE49-F238E27FC236}">
                <a16:creationId xmlns:a16="http://schemas.microsoft.com/office/drawing/2014/main" id="{A03E9F0F-99E4-C14C-B639-1D491C8CFF0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914400" y="3672843"/>
            <a:ext cx="8229600" cy="1853184"/>
          </a:xfrm>
          <a:prstGeom prst="rect">
            <a:avLst/>
          </a:prstGeom>
        </p:spPr>
      </p:pic>
    </p:spTree>
    <p:extLst>
      <p:ext uri="{BB962C8B-B14F-4D97-AF65-F5344CB8AC3E}">
        <p14:creationId xmlns:p14="http://schemas.microsoft.com/office/powerpoint/2010/main" val="2731951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F539D94-4197-BC46-9155-385FF6D31FCE}"/>
              </a:ext>
            </a:extLst>
          </p:cNvPr>
          <p:cNvSpPr/>
          <p:nvPr userDrawn="1"/>
        </p:nvSpPr>
        <p:spPr>
          <a:xfrm>
            <a:off x="0" y="-2388"/>
            <a:ext cx="9144000" cy="5514975"/>
          </a:xfrm>
          <a:prstGeom prst="rect">
            <a:avLst/>
          </a:prstGeom>
          <a:solidFill>
            <a:srgbClr val="448431"/>
          </a:solidFill>
          <a:ln>
            <a:solidFill>
              <a:srgbClr val="57AC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0" name="Picture 9">
            <a:extLst>
              <a:ext uri="{FF2B5EF4-FFF2-40B4-BE49-F238E27FC236}">
                <a16:creationId xmlns:a16="http://schemas.microsoft.com/office/drawing/2014/main" id="{B50CA1CA-D78F-4D29-A112-7E5632AB275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 y="5934456"/>
            <a:ext cx="1283061" cy="731520"/>
          </a:xfrm>
          <a:prstGeom prst="rect">
            <a:avLst/>
          </a:prstGeom>
        </p:spPr>
      </p:pic>
      <p:pic>
        <p:nvPicPr>
          <p:cNvPr id="16" name="Picture 15" descr="A close up of a sign&#10;&#10;Description generated with high confidence">
            <a:extLst>
              <a:ext uri="{FF2B5EF4-FFF2-40B4-BE49-F238E27FC236}">
                <a16:creationId xmlns:a16="http://schemas.microsoft.com/office/drawing/2014/main" id="{A0A1B6DC-BDE1-4350-A720-0DFEEA72163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07098" y="5934456"/>
            <a:ext cx="2058831" cy="731520"/>
          </a:xfrm>
          <a:prstGeom prst="rect">
            <a:avLst/>
          </a:prstGeom>
        </p:spPr>
      </p:pic>
      <p:sp>
        <p:nvSpPr>
          <p:cNvPr id="6" name="Text Placeholder 5">
            <a:extLst>
              <a:ext uri="{FF2B5EF4-FFF2-40B4-BE49-F238E27FC236}">
                <a16:creationId xmlns:a16="http://schemas.microsoft.com/office/drawing/2014/main" id="{3BB55A5C-60F8-44DB-948C-104DD56B3B6F}"/>
              </a:ext>
            </a:extLst>
          </p:cNvPr>
          <p:cNvSpPr>
            <a:spLocks noGrp="1"/>
          </p:cNvSpPr>
          <p:nvPr>
            <p:ph type="body" sz="quarter" idx="10" hasCustomPrompt="1"/>
          </p:nvPr>
        </p:nvSpPr>
        <p:spPr>
          <a:xfrm>
            <a:off x="0" y="1580055"/>
            <a:ext cx="9144000" cy="897140"/>
          </a:xfrm>
        </p:spPr>
        <p:txBody>
          <a:bodyPr anchor="ctr">
            <a:normAutofit/>
          </a:bodyPr>
          <a:lstStyle>
            <a:lvl1pPr marL="0" indent="0" algn="ctr">
              <a:buNone/>
              <a:defRPr sz="5000" b="1">
                <a:solidFill>
                  <a:schemeClr val="bg1"/>
                </a:solidFill>
                <a:latin typeface="Arial" panose="020B0604020202020204" pitchFamily="34" charset="0"/>
                <a:cs typeface="Arial" panose="020B0604020202020204" pitchFamily="34" charset="0"/>
              </a:defRPr>
            </a:lvl1pPr>
          </a:lstStyle>
          <a:p>
            <a:pPr lvl="0"/>
            <a:r>
              <a:rPr lang="en-US" dirty="0"/>
              <a:t>Title</a:t>
            </a:r>
          </a:p>
        </p:txBody>
      </p:sp>
      <p:sp>
        <p:nvSpPr>
          <p:cNvPr id="11" name="Text Placeholder 10">
            <a:extLst>
              <a:ext uri="{FF2B5EF4-FFF2-40B4-BE49-F238E27FC236}">
                <a16:creationId xmlns:a16="http://schemas.microsoft.com/office/drawing/2014/main" id="{6EB4A5DE-FE85-4060-831F-4535EBE301ED}"/>
              </a:ext>
            </a:extLst>
          </p:cNvPr>
          <p:cNvSpPr>
            <a:spLocks noGrp="1"/>
          </p:cNvSpPr>
          <p:nvPr>
            <p:ph type="body" sz="quarter" idx="11" hasCustomPrompt="1"/>
          </p:nvPr>
        </p:nvSpPr>
        <p:spPr>
          <a:xfrm>
            <a:off x="0" y="2476500"/>
            <a:ext cx="9144000" cy="725488"/>
          </a:xfrm>
        </p:spPr>
        <p:txBody>
          <a:bodyPr anchor="ctr">
            <a:normAutofit/>
          </a:bodyPr>
          <a:lstStyle>
            <a:lvl1pPr marL="0" indent="0" algn="ctr">
              <a:buNone/>
              <a:defRPr sz="3400" b="1">
                <a:solidFill>
                  <a:schemeClr val="tx1"/>
                </a:solidFill>
                <a:latin typeface="Arial" panose="020B0604020202020204" pitchFamily="34" charset="0"/>
                <a:cs typeface="Arial" panose="020B0604020202020204" pitchFamily="34" charset="0"/>
              </a:defRPr>
            </a:lvl1pPr>
          </a:lstStyle>
          <a:p>
            <a:pPr lvl="0"/>
            <a:r>
              <a:rPr lang="en-US" dirty="0" err="1"/>
              <a:t>SubTitle</a:t>
            </a:r>
            <a:endParaRPr lang="en-US" dirty="0"/>
          </a:p>
        </p:txBody>
      </p:sp>
      <p:pic>
        <p:nvPicPr>
          <p:cNvPr id="9" name="Picture 8">
            <a:extLst>
              <a:ext uri="{FF2B5EF4-FFF2-40B4-BE49-F238E27FC236}">
                <a16:creationId xmlns:a16="http://schemas.microsoft.com/office/drawing/2014/main" id="{E75555B0-A33B-344A-8A74-B064735A234E}"/>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914400" y="3672843"/>
            <a:ext cx="8229600" cy="1853184"/>
          </a:xfrm>
          <a:prstGeom prst="rect">
            <a:avLst/>
          </a:prstGeom>
        </p:spPr>
      </p:pic>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87012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n-Bulleted Intro Text w/PM">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62063FCA-FF6B-414C-AFC6-E9E0F3F34019}"/>
              </a:ext>
            </a:extLst>
          </p:cNvPr>
          <p:cNvSpPr/>
          <p:nvPr userDrawn="1"/>
        </p:nvSpPr>
        <p:spPr>
          <a:xfrm>
            <a:off x="0" y="4"/>
            <a:ext cx="9144000" cy="1521225"/>
          </a:xfrm>
          <a:prstGeom prst="rect">
            <a:avLst/>
          </a:prstGeom>
          <a:solidFill>
            <a:srgbClr val="448431"/>
          </a:solidFill>
          <a:ln>
            <a:solidFill>
              <a:srgbClr val="57AC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20" name="Picture 19">
            <a:extLst>
              <a:ext uri="{FF2B5EF4-FFF2-40B4-BE49-F238E27FC236}">
                <a16:creationId xmlns:a16="http://schemas.microsoft.com/office/drawing/2014/main" id="{6F8E6B9B-087E-2143-9849-2D5E8DB8CEFD}"/>
              </a:ext>
              <a:ext uri="{C183D7F6-B498-43B3-948B-1728B52AA6E4}">
                <adec:decorative xmlns:adec="http://schemas.microsoft.com/office/drawing/2017/decorative" val="1"/>
              </a:ext>
            </a:extLst>
          </p:cNvPr>
          <p:cNvPicPr>
            <a:picLocks/>
          </p:cNvPicPr>
          <p:nvPr userDrawn="1"/>
        </p:nvPicPr>
        <p:blipFill>
          <a:blip r:embed="rId2">
            <a:extLst>
              <a:ext uri="{28A0092B-C50C-407E-A947-70E740481C1C}">
                <a14:useLocalDpi xmlns:a14="http://schemas.microsoft.com/office/drawing/2010/main" val="0"/>
              </a:ext>
            </a:extLst>
          </a:blip>
          <a:srcRect/>
          <a:stretch/>
        </p:blipFill>
        <p:spPr>
          <a:xfrm>
            <a:off x="6126479" y="887762"/>
            <a:ext cx="3017519" cy="643403"/>
          </a:xfrm>
          <a:prstGeom prst="rect">
            <a:avLst/>
          </a:prstGeom>
        </p:spPr>
      </p:pic>
      <p:sp>
        <p:nvSpPr>
          <p:cNvPr id="3" name="Content Placeholder 2">
            <a:extLst>
              <a:ext uri="{FF2B5EF4-FFF2-40B4-BE49-F238E27FC236}">
                <a16:creationId xmlns:a16="http://schemas.microsoft.com/office/drawing/2014/main" id="{1A364701-2FEA-435F-9BFD-168F5E88AAF2}"/>
              </a:ext>
            </a:extLst>
          </p:cNvPr>
          <p:cNvSpPr>
            <a:spLocks noGrp="1"/>
          </p:cNvSpPr>
          <p:nvPr>
            <p:ph idx="1"/>
          </p:nvPr>
        </p:nvSpPr>
        <p:spPr>
          <a:xfrm>
            <a:off x="315142" y="1521229"/>
            <a:ext cx="8529600" cy="4781145"/>
          </a:xfrm>
        </p:spPr>
        <p:txBody>
          <a:bodyPr>
            <a:normAutofit/>
          </a:bodyPr>
          <a:lstStyle>
            <a:lvl1pPr marL="0" indent="0">
              <a:lnSpc>
                <a:spcPct val="100000"/>
              </a:lnSpc>
              <a:spcBef>
                <a:spcPts val="600"/>
              </a:spcBef>
              <a:buNone/>
              <a:defRPr sz="2800">
                <a:latin typeface="Arial" panose="020B0604020202020204" pitchFamily="34" charset="0"/>
                <a:cs typeface="Arial" panose="020B0604020202020204" pitchFamily="34" charset="0"/>
              </a:defRPr>
            </a:lvl1pPr>
            <a:lvl2pPr marL="685783" indent="-228594">
              <a:lnSpc>
                <a:spcPct val="100000"/>
              </a:lnSpc>
              <a:spcBef>
                <a:spcPts val="600"/>
              </a:spcBef>
              <a:buFont typeface="Arial" panose="020B0604020202020204" pitchFamily="34" charset="0"/>
              <a:buChar char="•"/>
              <a:defRPr sz="2400">
                <a:latin typeface="Arial" panose="020B0604020202020204" pitchFamily="34" charset="0"/>
                <a:cs typeface="Arial" panose="020B0604020202020204" pitchFamily="34" charset="0"/>
              </a:defRPr>
            </a:lvl2pPr>
            <a:lvl3pPr marL="1142971" indent="-228594">
              <a:lnSpc>
                <a:spcPct val="100000"/>
              </a:lnSpc>
              <a:spcBef>
                <a:spcPts val="600"/>
              </a:spcBef>
              <a:buFont typeface="Arial" panose="020B0604020202020204" pitchFamily="34" charset="0"/>
              <a:buChar char="‒"/>
              <a:defRPr sz="2000">
                <a:latin typeface="Arial" panose="020B0604020202020204" pitchFamily="34" charset="0"/>
                <a:cs typeface="Arial" panose="020B0604020202020204" pitchFamily="34" charset="0"/>
              </a:defRPr>
            </a:lvl3pPr>
            <a:lvl4pPr marL="1600160" indent="-228594">
              <a:lnSpc>
                <a:spcPct val="100000"/>
              </a:lnSpc>
              <a:spcBef>
                <a:spcPts val="600"/>
              </a:spcBef>
              <a:buFont typeface="Wingdings" panose="05000000000000000000" pitchFamily="2" charset="2"/>
              <a:buChar char="§"/>
              <a:defRPr sz="1800">
                <a:latin typeface="Arial" panose="020B0604020202020204" pitchFamily="34" charset="0"/>
                <a:cs typeface="Arial" panose="020B0604020202020204" pitchFamily="34" charset="0"/>
              </a:defRPr>
            </a:lvl4pPr>
            <a:lvl5pPr>
              <a:lnSpc>
                <a:spcPct val="100000"/>
              </a:lnSpc>
              <a:spcBef>
                <a:spcPts val="600"/>
              </a:spcBef>
              <a:defRPr sz="18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object 3">
            <a:extLst>
              <a:ext uri="{FF2B5EF4-FFF2-40B4-BE49-F238E27FC236}">
                <a16:creationId xmlns:a16="http://schemas.microsoft.com/office/drawing/2014/main" id="{6CEA5E0C-2930-407C-8443-CB06853E723E}"/>
              </a:ext>
            </a:extLst>
          </p:cNvPr>
          <p:cNvSpPr/>
          <p:nvPr userDrawn="1"/>
        </p:nvSpPr>
        <p:spPr>
          <a:xfrm>
            <a:off x="1429788" y="6256657"/>
            <a:ext cx="7714211" cy="45719"/>
          </a:xfrm>
          <a:custGeom>
            <a:avLst/>
            <a:gdLst/>
            <a:ahLst/>
            <a:cxnLst/>
            <a:rect l="l" t="t" r="r" b="b"/>
            <a:pathLst>
              <a:path w="7725409">
                <a:moveTo>
                  <a:pt x="0" y="0"/>
                </a:moveTo>
                <a:lnTo>
                  <a:pt x="7725156" y="0"/>
                </a:lnTo>
              </a:path>
            </a:pathLst>
          </a:custGeom>
          <a:ln w="25908">
            <a:solidFill>
              <a:srgbClr val="57AC40"/>
            </a:solidFill>
          </a:ln>
        </p:spPr>
        <p:txBody>
          <a:bodyPr wrap="square" lIns="0" tIns="0" rIns="0" bIns="0" rtlCol="0"/>
          <a:lstStyle/>
          <a:p>
            <a:endParaRPr sz="1800" dirty="0"/>
          </a:p>
        </p:txBody>
      </p:sp>
      <p:pic>
        <p:nvPicPr>
          <p:cNvPr id="13" name="Picture 12">
            <a:extLst>
              <a:ext uri="{FF2B5EF4-FFF2-40B4-BE49-F238E27FC236}">
                <a16:creationId xmlns:a16="http://schemas.microsoft.com/office/drawing/2014/main" id="{ED67DC53-72A8-46A8-920D-BF4A8C1FDDB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 y="5934456"/>
            <a:ext cx="1283061" cy="731520"/>
          </a:xfrm>
          <a:prstGeom prst="rect">
            <a:avLst/>
          </a:prstGeom>
        </p:spPr>
      </p:pic>
      <p:sp>
        <p:nvSpPr>
          <p:cNvPr id="14" name="Title 1">
            <a:extLst>
              <a:ext uri="{FF2B5EF4-FFF2-40B4-BE49-F238E27FC236}">
                <a16:creationId xmlns:a16="http://schemas.microsoft.com/office/drawing/2014/main" id="{3AE9D370-B5BD-4A01-BD93-E3AF2518AE4A}"/>
              </a:ext>
            </a:extLst>
          </p:cNvPr>
          <p:cNvSpPr>
            <a:spLocks noGrp="1"/>
          </p:cNvSpPr>
          <p:nvPr>
            <p:ph type="title"/>
          </p:nvPr>
        </p:nvSpPr>
        <p:spPr>
          <a:xfrm>
            <a:off x="315142" y="320678"/>
            <a:ext cx="5806851" cy="1017672"/>
          </a:xfrm>
        </p:spPr>
        <p:txBody>
          <a:bodyPr>
            <a:normAutofit/>
          </a:bodyPr>
          <a:lstStyle>
            <a:lvl1pPr>
              <a:defRPr sz="4000" b="1" i="1">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8" name="Text Placeholder 14">
            <a:extLst>
              <a:ext uri="{FF2B5EF4-FFF2-40B4-BE49-F238E27FC236}">
                <a16:creationId xmlns:a16="http://schemas.microsoft.com/office/drawing/2014/main" id="{B35CCE95-468E-442E-9ED0-F1EDC09F417A}"/>
              </a:ext>
            </a:extLst>
          </p:cNvPr>
          <p:cNvSpPr>
            <a:spLocks noGrp="1"/>
          </p:cNvSpPr>
          <p:nvPr>
            <p:ph type="body" sz="quarter" idx="10" hasCustomPrompt="1"/>
          </p:nvPr>
        </p:nvSpPr>
        <p:spPr>
          <a:xfrm>
            <a:off x="1429787" y="6385716"/>
            <a:ext cx="4438997" cy="303212"/>
          </a:xfrm>
        </p:spPr>
        <p:txBody>
          <a:bodyPr anchor="ctr">
            <a:noAutofit/>
          </a:bodyPr>
          <a:lstStyle>
            <a:lvl1pPr marL="0" indent="0">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CERT Basic Training Unit #: Unit Name</a:t>
            </a:r>
            <a:endParaRPr lang="en-US" dirty="0"/>
          </a:p>
        </p:txBody>
      </p:sp>
      <p:sp>
        <p:nvSpPr>
          <p:cNvPr id="19" name="Text Placeholder 14">
            <a:extLst>
              <a:ext uri="{FF2B5EF4-FFF2-40B4-BE49-F238E27FC236}">
                <a16:creationId xmlns:a16="http://schemas.microsoft.com/office/drawing/2014/main" id="{C8A4DFD6-6B8A-4783-B624-3D851DA8A111}"/>
              </a:ext>
            </a:extLst>
          </p:cNvPr>
          <p:cNvSpPr>
            <a:spLocks noGrp="1"/>
          </p:cNvSpPr>
          <p:nvPr>
            <p:ph type="body" sz="quarter" idx="11" hasCustomPrompt="1"/>
          </p:nvPr>
        </p:nvSpPr>
        <p:spPr>
          <a:xfrm>
            <a:off x="7032567" y="6385716"/>
            <a:ext cx="1803862" cy="303212"/>
          </a:xfrm>
        </p:spPr>
        <p:txBody>
          <a:bodyPr anchor="ctr">
            <a:noAutofit/>
          </a:bodyPr>
          <a:lstStyle>
            <a:lvl1pPr marL="0" indent="0" algn="r">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err="1">
                <a:latin typeface="Arial" panose="020B0604020202020204" pitchFamily="34" charset="0"/>
                <a:cs typeface="Arial" panose="020B0604020202020204" pitchFamily="34" charset="0"/>
              </a:rPr>
              <a:t>Pg</a:t>
            </a:r>
            <a:r>
              <a:rPr lang="en-US" dirty="0">
                <a:latin typeface="Arial" panose="020B0604020202020204" pitchFamily="34" charset="0"/>
                <a:cs typeface="Arial" panose="020B0604020202020204" pitchFamily="34" charset="0"/>
              </a:rPr>
              <a:t> #-Unit #</a:t>
            </a:r>
            <a:endParaRPr lang="en-US" dirty="0"/>
          </a:p>
        </p:txBody>
      </p:sp>
      <p:sp>
        <p:nvSpPr>
          <p:cNvPr id="16" name="Content Placeholder 3">
            <a:extLst>
              <a:ext uri="{FF2B5EF4-FFF2-40B4-BE49-F238E27FC236}">
                <a16:creationId xmlns:a16="http://schemas.microsoft.com/office/drawing/2014/main" id="{16C3AFA8-CF49-4D54-9168-38931552E69B}"/>
              </a:ext>
            </a:extLst>
          </p:cNvPr>
          <p:cNvSpPr>
            <a:spLocks noGrp="1"/>
          </p:cNvSpPr>
          <p:nvPr>
            <p:ph sz="quarter" idx="12" hasCustomPrompt="1"/>
          </p:nvPr>
        </p:nvSpPr>
        <p:spPr>
          <a:xfrm>
            <a:off x="7789025" y="5881860"/>
            <a:ext cx="1022409" cy="355600"/>
          </a:xfrm>
          <a:ln>
            <a:solidFill>
              <a:srgbClr val="575757"/>
            </a:solidFill>
          </a:ln>
        </p:spPr>
        <p:txBody>
          <a:bodyPr anchor="ctr">
            <a:noAutofit/>
          </a:bodyPr>
          <a:lstStyle>
            <a:lvl1pPr marL="0" indent="0" algn="ctr">
              <a:buNone/>
              <a:defRPr sz="1400">
                <a:latin typeface="Arial" panose="020B0604020202020204" pitchFamily="34" charset="0"/>
                <a:cs typeface="Arial" panose="020B0604020202020204" pitchFamily="34" charset="0"/>
              </a:defRPr>
            </a:lvl1pPr>
          </a:lstStyle>
          <a:p>
            <a:pPr lvl="0"/>
            <a:r>
              <a:rPr lang="en-US" dirty="0"/>
              <a:t>PM-123</a:t>
            </a:r>
          </a:p>
        </p:txBody>
      </p:sp>
    </p:spTree>
    <p:extLst>
      <p:ext uri="{BB962C8B-B14F-4D97-AF65-F5344CB8AC3E}">
        <p14:creationId xmlns:p14="http://schemas.microsoft.com/office/powerpoint/2010/main" val="527909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ed List w/PM">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51E3CCF-F684-6F44-9548-B0371F224676}"/>
              </a:ext>
            </a:extLst>
          </p:cNvPr>
          <p:cNvSpPr/>
          <p:nvPr userDrawn="1"/>
        </p:nvSpPr>
        <p:spPr>
          <a:xfrm>
            <a:off x="0" y="4"/>
            <a:ext cx="9144000" cy="1521225"/>
          </a:xfrm>
          <a:prstGeom prst="rect">
            <a:avLst/>
          </a:prstGeom>
          <a:solidFill>
            <a:srgbClr val="448431"/>
          </a:solidFill>
          <a:ln>
            <a:solidFill>
              <a:srgbClr val="57AC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9" name="Picture 18">
            <a:extLst>
              <a:ext uri="{FF2B5EF4-FFF2-40B4-BE49-F238E27FC236}">
                <a16:creationId xmlns:a16="http://schemas.microsoft.com/office/drawing/2014/main" id="{181EF215-24B5-9C4A-8955-A28E205B8775}"/>
              </a:ext>
              <a:ext uri="{C183D7F6-B498-43B3-948B-1728B52AA6E4}">
                <adec:decorative xmlns:adec="http://schemas.microsoft.com/office/drawing/2017/decorative" val="1"/>
              </a:ext>
            </a:extLst>
          </p:cNvPr>
          <p:cNvPicPr>
            <a:picLocks/>
          </p:cNvPicPr>
          <p:nvPr userDrawn="1"/>
        </p:nvPicPr>
        <p:blipFill>
          <a:blip r:embed="rId2">
            <a:extLst>
              <a:ext uri="{28A0092B-C50C-407E-A947-70E740481C1C}">
                <a14:useLocalDpi xmlns:a14="http://schemas.microsoft.com/office/drawing/2010/main" val="0"/>
              </a:ext>
            </a:extLst>
          </a:blip>
          <a:srcRect/>
          <a:stretch/>
        </p:blipFill>
        <p:spPr>
          <a:xfrm>
            <a:off x="6126479" y="887762"/>
            <a:ext cx="3017519" cy="643403"/>
          </a:xfrm>
          <a:prstGeom prst="rect">
            <a:avLst/>
          </a:prstGeom>
        </p:spPr>
      </p:pic>
      <p:sp>
        <p:nvSpPr>
          <p:cNvPr id="3" name="Content Placeholder 2">
            <a:extLst>
              <a:ext uri="{FF2B5EF4-FFF2-40B4-BE49-F238E27FC236}">
                <a16:creationId xmlns:a16="http://schemas.microsoft.com/office/drawing/2014/main" id="{1A364701-2FEA-435F-9BFD-168F5E88AAF2}"/>
              </a:ext>
            </a:extLst>
          </p:cNvPr>
          <p:cNvSpPr>
            <a:spLocks noGrp="1"/>
          </p:cNvSpPr>
          <p:nvPr>
            <p:ph idx="1"/>
          </p:nvPr>
        </p:nvSpPr>
        <p:spPr>
          <a:xfrm>
            <a:off x="315142" y="1521229"/>
            <a:ext cx="8512974" cy="4781145"/>
          </a:xfrm>
        </p:spPr>
        <p:txBody>
          <a:bodyPr>
            <a:normAutofit/>
          </a:bodyPr>
          <a:lstStyle>
            <a:lvl1pPr>
              <a:lnSpc>
                <a:spcPct val="100000"/>
              </a:lnSpc>
              <a:spcBef>
                <a:spcPts val="600"/>
              </a:spcBef>
              <a:defRPr sz="2800">
                <a:latin typeface="Arial" panose="020B0604020202020204" pitchFamily="34" charset="0"/>
                <a:cs typeface="Arial" panose="020B0604020202020204" pitchFamily="34" charset="0"/>
              </a:defRPr>
            </a:lvl1pPr>
            <a:lvl2pPr marL="685783" indent="-228594">
              <a:lnSpc>
                <a:spcPct val="100000"/>
              </a:lnSpc>
              <a:spcBef>
                <a:spcPts val="600"/>
              </a:spcBef>
              <a:buFont typeface="Arial" panose="020B0604020202020204" pitchFamily="34" charset="0"/>
              <a:buChar char="‒"/>
              <a:defRPr sz="2400">
                <a:latin typeface="Arial" panose="020B0604020202020204" pitchFamily="34" charset="0"/>
                <a:cs typeface="Arial" panose="020B0604020202020204" pitchFamily="34" charset="0"/>
              </a:defRPr>
            </a:lvl2pPr>
            <a:lvl3pPr marL="1142971" indent="-228594">
              <a:lnSpc>
                <a:spcPct val="100000"/>
              </a:lnSpc>
              <a:spcBef>
                <a:spcPts val="600"/>
              </a:spcBef>
              <a:buFont typeface="Wingdings" panose="05000000000000000000" pitchFamily="2" charset="2"/>
              <a:buChar char="§"/>
              <a:defRPr sz="2000">
                <a:latin typeface="Arial" panose="020B0604020202020204" pitchFamily="34" charset="0"/>
                <a:cs typeface="Arial" panose="020B0604020202020204" pitchFamily="34" charset="0"/>
              </a:defRPr>
            </a:lvl3pPr>
            <a:lvl4pPr>
              <a:lnSpc>
                <a:spcPct val="100000"/>
              </a:lnSpc>
              <a:spcBef>
                <a:spcPts val="600"/>
              </a:spcBef>
              <a:defRPr sz="1800">
                <a:latin typeface="Arial" panose="020B0604020202020204" pitchFamily="34" charset="0"/>
                <a:cs typeface="Arial" panose="020B0604020202020204" pitchFamily="34" charset="0"/>
              </a:defRPr>
            </a:lvl4pPr>
            <a:lvl5pPr>
              <a:lnSpc>
                <a:spcPct val="100000"/>
              </a:lnSpc>
              <a:spcBef>
                <a:spcPts val="600"/>
              </a:spcBef>
              <a:defRPr sz="18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object 3">
            <a:extLst>
              <a:ext uri="{FF2B5EF4-FFF2-40B4-BE49-F238E27FC236}">
                <a16:creationId xmlns:a16="http://schemas.microsoft.com/office/drawing/2014/main" id="{6CEA5E0C-2930-407C-8443-CB06853E723E}"/>
              </a:ext>
            </a:extLst>
          </p:cNvPr>
          <p:cNvSpPr/>
          <p:nvPr userDrawn="1"/>
        </p:nvSpPr>
        <p:spPr>
          <a:xfrm>
            <a:off x="1429788" y="6256657"/>
            <a:ext cx="7714211" cy="45719"/>
          </a:xfrm>
          <a:custGeom>
            <a:avLst/>
            <a:gdLst/>
            <a:ahLst/>
            <a:cxnLst/>
            <a:rect l="l" t="t" r="r" b="b"/>
            <a:pathLst>
              <a:path w="7725409">
                <a:moveTo>
                  <a:pt x="0" y="0"/>
                </a:moveTo>
                <a:lnTo>
                  <a:pt x="7725156" y="0"/>
                </a:lnTo>
              </a:path>
            </a:pathLst>
          </a:custGeom>
          <a:ln w="25908">
            <a:solidFill>
              <a:srgbClr val="57AC40"/>
            </a:solidFill>
          </a:ln>
        </p:spPr>
        <p:txBody>
          <a:bodyPr wrap="square" lIns="0" tIns="0" rIns="0" bIns="0" rtlCol="0"/>
          <a:lstStyle/>
          <a:p>
            <a:endParaRPr sz="1800" dirty="0"/>
          </a:p>
        </p:txBody>
      </p:sp>
      <p:pic>
        <p:nvPicPr>
          <p:cNvPr id="13" name="Picture 12">
            <a:extLst>
              <a:ext uri="{FF2B5EF4-FFF2-40B4-BE49-F238E27FC236}">
                <a16:creationId xmlns:a16="http://schemas.microsoft.com/office/drawing/2014/main" id="{ED67DC53-72A8-46A8-920D-BF4A8C1FDDB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 y="5934456"/>
            <a:ext cx="1283061" cy="731520"/>
          </a:xfrm>
          <a:prstGeom prst="rect">
            <a:avLst/>
          </a:prstGeom>
        </p:spPr>
      </p:pic>
      <p:sp>
        <p:nvSpPr>
          <p:cNvPr id="14" name="Title 1">
            <a:extLst>
              <a:ext uri="{FF2B5EF4-FFF2-40B4-BE49-F238E27FC236}">
                <a16:creationId xmlns:a16="http://schemas.microsoft.com/office/drawing/2014/main" id="{4E358483-0701-4610-B7F8-1CDC93B7D0EA}"/>
              </a:ext>
            </a:extLst>
          </p:cNvPr>
          <p:cNvSpPr>
            <a:spLocks noGrp="1"/>
          </p:cNvSpPr>
          <p:nvPr>
            <p:ph type="title"/>
          </p:nvPr>
        </p:nvSpPr>
        <p:spPr>
          <a:xfrm>
            <a:off x="315142" y="320678"/>
            <a:ext cx="5806851" cy="1017672"/>
          </a:xfrm>
        </p:spPr>
        <p:txBody>
          <a:bodyPr>
            <a:normAutofit/>
          </a:bodyPr>
          <a:lstStyle>
            <a:lvl1pPr>
              <a:defRPr sz="4000" b="1" i="1">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6" name="Text Placeholder 14">
            <a:extLst>
              <a:ext uri="{FF2B5EF4-FFF2-40B4-BE49-F238E27FC236}">
                <a16:creationId xmlns:a16="http://schemas.microsoft.com/office/drawing/2014/main" id="{2AFC4B6C-E56F-45A2-B987-2706EF4469DD}"/>
              </a:ext>
            </a:extLst>
          </p:cNvPr>
          <p:cNvSpPr>
            <a:spLocks noGrp="1"/>
          </p:cNvSpPr>
          <p:nvPr>
            <p:ph type="body" sz="quarter" idx="10" hasCustomPrompt="1"/>
          </p:nvPr>
        </p:nvSpPr>
        <p:spPr>
          <a:xfrm>
            <a:off x="1429787" y="6385716"/>
            <a:ext cx="4438997" cy="303212"/>
          </a:xfrm>
        </p:spPr>
        <p:txBody>
          <a:bodyPr anchor="ctr">
            <a:noAutofit/>
          </a:bodyPr>
          <a:lstStyle>
            <a:lvl1pPr marL="0" indent="0">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CERT Basic Training Unit #: Unit Name</a:t>
            </a:r>
            <a:endParaRPr lang="en-US" dirty="0"/>
          </a:p>
        </p:txBody>
      </p:sp>
      <p:sp>
        <p:nvSpPr>
          <p:cNvPr id="17" name="Text Placeholder 14">
            <a:extLst>
              <a:ext uri="{FF2B5EF4-FFF2-40B4-BE49-F238E27FC236}">
                <a16:creationId xmlns:a16="http://schemas.microsoft.com/office/drawing/2014/main" id="{01D02937-E059-4923-A2A9-5058038E867B}"/>
              </a:ext>
            </a:extLst>
          </p:cNvPr>
          <p:cNvSpPr>
            <a:spLocks noGrp="1"/>
          </p:cNvSpPr>
          <p:nvPr>
            <p:ph type="body" sz="quarter" idx="11" hasCustomPrompt="1"/>
          </p:nvPr>
        </p:nvSpPr>
        <p:spPr>
          <a:xfrm>
            <a:off x="7032567" y="6385716"/>
            <a:ext cx="1803862" cy="303212"/>
          </a:xfrm>
        </p:spPr>
        <p:txBody>
          <a:bodyPr anchor="ctr">
            <a:noAutofit/>
          </a:bodyPr>
          <a:lstStyle>
            <a:lvl1pPr marL="0" indent="0" algn="r">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err="1">
                <a:latin typeface="Arial" panose="020B0604020202020204" pitchFamily="34" charset="0"/>
                <a:cs typeface="Arial" panose="020B0604020202020204" pitchFamily="34" charset="0"/>
              </a:rPr>
              <a:t>Pg</a:t>
            </a:r>
            <a:r>
              <a:rPr lang="en-US" dirty="0">
                <a:latin typeface="Arial" panose="020B0604020202020204" pitchFamily="34" charset="0"/>
                <a:cs typeface="Arial" panose="020B0604020202020204" pitchFamily="34" charset="0"/>
              </a:rPr>
              <a:t> #-Unit #</a:t>
            </a:r>
            <a:endParaRPr lang="en-US" dirty="0"/>
          </a:p>
        </p:txBody>
      </p:sp>
      <p:sp>
        <p:nvSpPr>
          <p:cNvPr id="10" name="Content Placeholder 3">
            <a:extLst>
              <a:ext uri="{FF2B5EF4-FFF2-40B4-BE49-F238E27FC236}">
                <a16:creationId xmlns:a16="http://schemas.microsoft.com/office/drawing/2014/main" id="{30D271F4-3E44-4C14-8C4E-2D0D7A3B4513}"/>
              </a:ext>
            </a:extLst>
          </p:cNvPr>
          <p:cNvSpPr>
            <a:spLocks noGrp="1"/>
          </p:cNvSpPr>
          <p:nvPr>
            <p:ph sz="quarter" idx="12" hasCustomPrompt="1"/>
          </p:nvPr>
        </p:nvSpPr>
        <p:spPr>
          <a:xfrm>
            <a:off x="7789025" y="5881860"/>
            <a:ext cx="1022409" cy="355600"/>
          </a:xfrm>
          <a:ln>
            <a:solidFill>
              <a:srgbClr val="575757"/>
            </a:solidFill>
          </a:ln>
        </p:spPr>
        <p:txBody>
          <a:bodyPr anchor="ctr">
            <a:noAutofit/>
          </a:bodyPr>
          <a:lstStyle>
            <a:lvl1pPr marL="0" indent="0" algn="ctr">
              <a:buNone/>
              <a:defRPr sz="1400">
                <a:latin typeface="Arial" panose="020B0604020202020204" pitchFamily="34" charset="0"/>
                <a:cs typeface="Arial" panose="020B0604020202020204" pitchFamily="34" charset="0"/>
              </a:defRPr>
            </a:lvl1pPr>
          </a:lstStyle>
          <a:p>
            <a:pPr lvl="0"/>
            <a:r>
              <a:rPr lang="en-US" dirty="0"/>
              <a:t>PM-123</a:t>
            </a:r>
          </a:p>
        </p:txBody>
      </p:sp>
    </p:spTree>
    <p:extLst>
      <p:ext uri="{BB962C8B-B14F-4D97-AF65-F5344CB8AC3E}">
        <p14:creationId xmlns:p14="http://schemas.microsoft.com/office/powerpoint/2010/main" val="2059730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mbered List w/PM">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62F0244-A687-D54A-BB1E-2E4234E7EF03}"/>
              </a:ext>
            </a:extLst>
          </p:cNvPr>
          <p:cNvSpPr/>
          <p:nvPr userDrawn="1"/>
        </p:nvSpPr>
        <p:spPr>
          <a:xfrm>
            <a:off x="0" y="4"/>
            <a:ext cx="9144000" cy="1521225"/>
          </a:xfrm>
          <a:prstGeom prst="rect">
            <a:avLst/>
          </a:prstGeom>
          <a:solidFill>
            <a:srgbClr val="448431"/>
          </a:solidFill>
          <a:ln>
            <a:solidFill>
              <a:srgbClr val="57AC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7" name="Picture 16">
            <a:extLst>
              <a:ext uri="{FF2B5EF4-FFF2-40B4-BE49-F238E27FC236}">
                <a16:creationId xmlns:a16="http://schemas.microsoft.com/office/drawing/2014/main" id="{4F276CAC-5A65-5A46-9F2D-12BAE33AD797}"/>
              </a:ext>
              <a:ext uri="{C183D7F6-B498-43B3-948B-1728B52AA6E4}">
                <adec:decorative xmlns:adec="http://schemas.microsoft.com/office/drawing/2017/decorative" val="1"/>
              </a:ext>
            </a:extLst>
          </p:cNvPr>
          <p:cNvPicPr>
            <a:picLocks/>
          </p:cNvPicPr>
          <p:nvPr userDrawn="1"/>
        </p:nvPicPr>
        <p:blipFill>
          <a:blip r:embed="rId2">
            <a:extLst>
              <a:ext uri="{28A0092B-C50C-407E-A947-70E740481C1C}">
                <a14:useLocalDpi xmlns:a14="http://schemas.microsoft.com/office/drawing/2010/main" val="0"/>
              </a:ext>
            </a:extLst>
          </a:blip>
          <a:srcRect/>
          <a:stretch/>
        </p:blipFill>
        <p:spPr>
          <a:xfrm>
            <a:off x="6126479" y="887762"/>
            <a:ext cx="3017519" cy="643403"/>
          </a:xfrm>
          <a:prstGeom prst="rect">
            <a:avLst/>
          </a:prstGeom>
        </p:spPr>
      </p:pic>
      <p:sp>
        <p:nvSpPr>
          <p:cNvPr id="3" name="Content Placeholder 2">
            <a:extLst>
              <a:ext uri="{FF2B5EF4-FFF2-40B4-BE49-F238E27FC236}">
                <a16:creationId xmlns:a16="http://schemas.microsoft.com/office/drawing/2014/main" id="{1A364701-2FEA-435F-9BFD-168F5E88AAF2}"/>
              </a:ext>
            </a:extLst>
          </p:cNvPr>
          <p:cNvSpPr>
            <a:spLocks noGrp="1"/>
          </p:cNvSpPr>
          <p:nvPr>
            <p:ph idx="1"/>
          </p:nvPr>
        </p:nvSpPr>
        <p:spPr>
          <a:xfrm>
            <a:off x="315142" y="1521229"/>
            <a:ext cx="8529600" cy="4781145"/>
          </a:xfrm>
        </p:spPr>
        <p:txBody>
          <a:bodyPr>
            <a:normAutofit/>
          </a:bodyPr>
          <a:lstStyle>
            <a:lvl1pPr marL="514350" indent="-514350">
              <a:lnSpc>
                <a:spcPct val="100000"/>
              </a:lnSpc>
              <a:spcBef>
                <a:spcPts val="600"/>
              </a:spcBef>
              <a:buFont typeface="+mj-lt"/>
              <a:buAutoNum type="arabicPeriod"/>
              <a:defRPr sz="2800">
                <a:latin typeface="Arial" panose="020B0604020202020204" pitchFamily="34" charset="0"/>
                <a:cs typeface="Arial" panose="020B0604020202020204" pitchFamily="34" charset="0"/>
              </a:defRPr>
            </a:lvl1pPr>
            <a:lvl2pPr marL="685783" indent="-228594">
              <a:lnSpc>
                <a:spcPct val="100000"/>
              </a:lnSpc>
              <a:spcBef>
                <a:spcPts val="600"/>
              </a:spcBef>
              <a:buFont typeface="Arial" panose="020B0604020202020204" pitchFamily="34" charset="0"/>
              <a:buChar char="‒"/>
              <a:defRPr sz="2400">
                <a:latin typeface="Arial" panose="020B0604020202020204" pitchFamily="34" charset="0"/>
                <a:cs typeface="Arial" panose="020B0604020202020204" pitchFamily="34" charset="0"/>
              </a:defRPr>
            </a:lvl2pPr>
            <a:lvl3pPr marL="1142971" indent="-228594">
              <a:lnSpc>
                <a:spcPct val="100000"/>
              </a:lnSpc>
              <a:spcBef>
                <a:spcPts val="600"/>
              </a:spcBef>
              <a:buFont typeface="Wingdings" panose="05000000000000000000" pitchFamily="2" charset="2"/>
              <a:buChar char="§"/>
              <a:defRPr sz="2000">
                <a:latin typeface="Arial" panose="020B0604020202020204" pitchFamily="34" charset="0"/>
                <a:cs typeface="Arial" panose="020B0604020202020204" pitchFamily="34" charset="0"/>
              </a:defRPr>
            </a:lvl3pPr>
            <a:lvl4pPr>
              <a:lnSpc>
                <a:spcPct val="100000"/>
              </a:lnSpc>
              <a:spcBef>
                <a:spcPts val="600"/>
              </a:spcBef>
              <a:defRPr sz="1800">
                <a:latin typeface="Arial" panose="020B0604020202020204" pitchFamily="34" charset="0"/>
                <a:cs typeface="Arial" panose="020B0604020202020204" pitchFamily="34" charset="0"/>
              </a:defRPr>
            </a:lvl4pPr>
            <a:lvl5pPr>
              <a:lnSpc>
                <a:spcPct val="100000"/>
              </a:lnSpc>
              <a:spcBef>
                <a:spcPts val="600"/>
              </a:spcBef>
              <a:defRPr sz="18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object 3">
            <a:extLst>
              <a:ext uri="{FF2B5EF4-FFF2-40B4-BE49-F238E27FC236}">
                <a16:creationId xmlns:a16="http://schemas.microsoft.com/office/drawing/2014/main" id="{6CEA5E0C-2930-407C-8443-CB06853E723E}"/>
              </a:ext>
            </a:extLst>
          </p:cNvPr>
          <p:cNvSpPr/>
          <p:nvPr userDrawn="1"/>
        </p:nvSpPr>
        <p:spPr>
          <a:xfrm>
            <a:off x="1429788" y="6256657"/>
            <a:ext cx="7714211" cy="45719"/>
          </a:xfrm>
          <a:custGeom>
            <a:avLst/>
            <a:gdLst/>
            <a:ahLst/>
            <a:cxnLst/>
            <a:rect l="l" t="t" r="r" b="b"/>
            <a:pathLst>
              <a:path w="7725409">
                <a:moveTo>
                  <a:pt x="0" y="0"/>
                </a:moveTo>
                <a:lnTo>
                  <a:pt x="7725156" y="0"/>
                </a:lnTo>
              </a:path>
            </a:pathLst>
          </a:custGeom>
          <a:ln w="25908">
            <a:solidFill>
              <a:srgbClr val="57AC40"/>
            </a:solidFill>
          </a:ln>
        </p:spPr>
        <p:txBody>
          <a:bodyPr wrap="square" lIns="0" tIns="0" rIns="0" bIns="0" rtlCol="0"/>
          <a:lstStyle/>
          <a:p>
            <a:endParaRPr sz="1800" dirty="0"/>
          </a:p>
        </p:txBody>
      </p:sp>
      <p:pic>
        <p:nvPicPr>
          <p:cNvPr id="13" name="Picture 12">
            <a:extLst>
              <a:ext uri="{FF2B5EF4-FFF2-40B4-BE49-F238E27FC236}">
                <a16:creationId xmlns:a16="http://schemas.microsoft.com/office/drawing/2014/main" id="{ED67DC53-72A8-46A8-920D-BF4A8C1FDDB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 y="5934456"/>
            <a:ext cx="1283061" cy="731520"/>
          </a:xfrm>
          <a:prstGeom prst="rect">
            <a:avLst/>
          </a:prstGeom>
        </p:spPr>
      </p:pic>
      <p:sp>
        <p:nvSpPr>
          <p:cNvPr id="14" name="Title 1">
            <a:extLst>
              <a:ext uri="{FF2B5EF4-FFF2-40B4-BE49-F238E27FC236}">
                <a16:creationId xmlns:a16="http://schemas.microsoft.com/office/drawing/2014/main" id="{3881DF7E-501B-4BCA-95FE-16FA92C066C4}"/>
              </a:ext>
            </a:extLst>
          </p:cNvPr>
          <p:cNvSpPr>
            <a:spLocks noGrp="1"/>
          </p:cNvSpPr>
          <p:nvPr>
            <p:ph type="title"/>
          </p:nvPr>
        </p:nvSpPr>
        <p:spPr>
          <a:xfrm>
            <a:off x="315142" y="320678"/>
            <a:ext cx="5806851" cy="1017672"/>
          </a:xfrm>
        </p:spPr>
        <p:txBody>
          <a:bodyPr>
            <a:normAutofit/>
          </a:bodyPr>
          <a:lstStyle>
            <a:lvl1pPr>
              <a:defRPr sz="4000" b="1" i="1">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8" name="Text Placeholder 14">
            <a:extLst>
              <a:ext uri="{FF2B5EF4-FFF2-40B4-BE49-F238E27FC236}">
                <a16:creationId xmlns:a16="http://schemas.microsoft.com/office/drawing/2014/main" id="{64889971-C6D0-48C5-8EB8-09A4DABBFEC7}"/>
              </a:ext>
            </a:extLst>
          </p:cNvPr>
          <p:cNvSpPr>
            <a:spLocks noGrp="1"/>
          </p:cNvSpPr>
          <p:nvPr>
            <p:ph type="body" sz="quarter" idx="10" hasCustomPrompt="1"/>
          </p:nvPr>
        </p:nvSpPr>
        <p:spPr>
          <a:xfrm>
            <a:off x="1429787" y="6385716"/>
            <a:ext cx="4438997" cy="303212"/>
          </a:xfrm>
        </p:spPr>
        <p:txBody>
          <a:bodyPr anchor="ctr">
            <a:noAutofit/>
          </a:bodyPr>
          <a:lstStyle>
            <a:lvl1pPr marL="0" indent="0">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CERT Basic Training Unit #: Unit Name</a:t>
            </a:r>
            <a:endParaRPr lang="en-US" dirty="0"/>
          </a:p>
        </p:txBody>
      </p:sp>
      <p:sp>
        <p:nvSpPr>
          <p:cNvPr id="19" name="Text Placeholder 14">
            <a:extLst>
              <a:ext uri="{FF2B5EF4-FFF2-40B4-BE49-F238E27FC236}">
                <a16:creationId xmlns:a16="http://schemas.microsoft.com/office/drawing/2014/main" id="{24B06ED1-1B06-44B7-8461-057F53E18818}"/>
              </a:ext>
            </a:extLst>
          </p:cNvPr>
          <p:cNvSpPr>
            <a:spLocks noGrp="1"/>
          </p:cNvSpPr>
          <p:nvPr>
            <p:ph type="body" sz="quarter" idx="11" hasCustomPrompt="1"/>
          </p:nvPr>
        </p:nvSpPr>
        <p:spPr>
          <a:xfrm>
            <a:off x="7032567" y="6385716"/>
            <a:ext cx="1803862" cy="303212"/>
          </a:xfrm>
        </p:spPr>
        <p:txBody>
          <a:bodyPr anchor="ctr">
            <a:noAutofit/>
          </a:bodyPr>
          <a:lstStyle>
            <a:lvl1pPr marL="0" indent="0" algn="r">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err="1">
                <a:latin typeface="Arial" panose="020B0604020202020204" pitchFamily="34" charset="0"/>
                <a:cs typeface="Arial" panose="020B0604020202020204" pitchFamily="34" charset="0"/>
              </a:rPr>
              <a:t>Pg</a:t>
            </a:r>
            <a:r>
              <a:rPr lang="en-US" dirty="0">
                <a:latin typeface="Arial" panose="020B0604020202020204" pitchFamily="34" charset="0"/>
                <a:cs typeface="Arial" panose="020B0604020202020204" pitchFamily="34" charset="0"/>
              </a:rPr>
              <a:t> #-Unit #</a:t>
            </a:r>
            <a:endParaRPr lang="en-US" dirty="0"/>
          </a:p>
        </p:txBody>
      </p:sp>
      <p:sp>
        <p:nvSpPr>
          <p:cNvPr id="10" name="Content Placeholder 3">
            <a:extLst>
              <a:ext uri="{FF2B5EF4-FFF2-40B4-BE49-F238E27FC236}">
                <a16:creationId xmlns:a16="http://schemas.microsoft.com/office/drawing/2014/main" id="{1F77CCBE-2056-4A6A-AADD-907E6B311EBC}"/>
              </a:ext>
            </a:extLst>
          </p:cNvPr>
          <p:cNvSpPr>
            <a:spLocks noGrp="1"/>
          </p:cNvSpPr>
          <p:nvPr>
            <p:ph sz="quarter" idx="12" hasCustomPrompt="1"/>
          </p:nvPr>
        </p:nvSpPr>
        <p:spPr>
          <a:xfrm>
            <a:off x="7789025" y="5881860"/>
            <a:ext cx="1022409" cy="355600"/>
          </a:xfrm>
          <a:ln>
            <a:solidFill>
              <a:srgbClr val="575757"/>
            </a:solidFill>
          </a:ln>
        </p:spPr>
        <p:txBody>
          <a:bodyPr anchor="ctr">
            <a:noAutofit/>
          </a:bodyPr>
          <a:lstStyle>
            <a:lvl1pPr marL="0" indent="0" algn="ctr">
              <a:buNone/>
              <a:defRPr sz="1400">
                <a:latin typeface="Arial" panose="020B0604020202020204" pitchFamily="34" charset="0"/>
                <a:cs typeface="Arial" panose="020B0604020202020204" pitchFamily="34" charset="0"/>
              </a:defRPr>
            </a:lvl1pPr>
          </a:lstStyle>
          <a:p>
            <a:pPr lvl="0"/>
            <a:r>
              <a:rPr lang="en-US" dirty="0"/>
              <a:t>PM-123</a:t>
            </a:r>
          </a:p>
        </p:txBody>
      </p:sp>
    </p:spTree>
    <p:extLst>
      <p:ext uri="{BB962C8B-B14F-4D97-AF65-F5344CB8AC3E}">
        <p14:creationId xmlns:p14="http://schemas.microsoft.com/office/powerpoint/2010/main" val="548881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Bulleted List w/PM">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7E5E404F-0420-6F41-A191-6188F8F1FDDD}"/>
              </a:ext>
            </a:extLst>
          </p:cNvPr>
          <p:cNvSpPr/>
          <p:nvPr userDrawn="1"/>
        </p:nvSpPr>
        <p:spPr>
          <a:xfrm>
            <a:off x="0" y="4"/>
            <a:ext cx="9144000" cy="1521225"/>
          </a:xfrm>
          <a:prstGeom prst="rect">
            <a:avLst/>
          </a:prstGeom>
          <a:solidFill>
            <a:srgbClr val="448431"/>
          </a:solidFill>
          <a:ln>
            <a:solidFill>
              <a:srgbClr val="57AC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22" name="Picture 21">
            <a:extLst>
              <a:ext uri="{FF2B5EF4-FFF2-40B4-BE49-F238E27FC236}">
                <a16:creationId xmlns:a16="http://schemas.microsoft.com/office/drawing/2014/main" id="{432AAE82-BB1D-914B-A28A-653ED4F1F209}"/>
              </a:ext>
              <a:ext uri="{C183D7F6-B498-43B3-948B-1728B52AA6E4}">
                <adec:decorative xmlns:adec="http://schemas.microsoft.com/office/drawing/2017/decorative" val="1"/>
              </a:ext>
            </a:extLst>
          </p:cNvPr>
          <p:cNvPicPr>
            <a:picLocks/>
          </p:cNvPicPr>
          <p:nvPr userDrawn="1"/>
        </p:nvPicPr>
        <p:blipFill>
          <a:blip r:embed="rId2">
            <a:extLst>
              <a:ext uri="{28A0092B-C50C-407E-A947-70E740481C1C}">
                <a14:useLocalDpi xmlns:a14="http://schemas.microsoft.com/office/drawing/2010/main" val="0"/>
              </a:ext>
            </a:extLst>
          </a:blip>
          <a:srcRect/>
          <a:stretch/>
        </p:blipFill>
        <p:spPr>
          <a:xfrm>
            <a:off x="6126479" y="887762"/>
            <a:ext cx="3017519" cy="643403"/>
          </a:xfrm>
          <a:prstGeom prst="rect">
            <a:avLst/>
          </a:prstGeom>
        </p:spPr>
      </p:pic>
      <p:sp>
        <p:nvSpPr>
          <p:cNvPr id="3" name="Content Placeholder 2">
            <a:extLst>
              <a:ext uri="{FF2B5EF4-FFF2-40B4-BE49-F238E27FC236}">
                <a16:creationId xmlns:a16="http://schemas.microsoft.com/office/drawing/2014/main" id="{1A364701-2FEA-435F-9BFD-168F5E88AAF2}"/>
              </a:ext>
            </a:extLst>
          </p:cNvPr>
          <p:cNvSpPr>
            <a:spLocks noGrp="1"/>
          </p:cNvSpPr>
          <p:nvPr>
            <p:ph idx="1"/>
          </p:nvPr>
        </p:nvSpPr>
        <p:spPr>
          <a:xfrm>
            <a:off x="315142" y="1521229"/>
            <a:ext cx="4142622" cy="4758287"/>
          </a:xfrm>
        </p:spPr>
        <p:txBody>
          <a:bodyPr>
            <a:normAutofit/>
          </a:bodyPr>
          <a:lstStyle>
            <a:lvl1pPr>
              <a:defRPr sz="2800">
                <a:latin typeface="Arial" panose="020B0604020202020204" pitchFamily="34" charset="0"/>
                <a:cs typeface="Arial" panose="020B0604020202020204" pitchFamily="34" charset="0"/>
              </a:defRPr>
            </a:lvl1pPr>
            <a:lvl2pPr marL="685783" indent="-228594">
              <a:buFont typeface="Arial" panose="020B0604020202020204" pitchFamily="34" charset="0"/>
              <a:buChar char="‒"/>
              <a:defRPr sz="2400">
                <a:latin typeface="Arial" panose="020B0604020202020204" pitchFamily="34" charset="0"/>
                <a:cs typeface="Arial" panose="020B0604020202020204" pitchFamily="34" charset="0"/>
              </a:defRPr>
            </a:lvl2pPr>
            <a:lvl3pPr marL="1142971" indent="-228594">
              <a:buFont typeface="Wingdings" panose="05000000000000000000" pitchFamily="2" charset="2"/>
              <a:buChar cha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object 3">
            <a:extLst>
              <a:ext uri="{FF2B5EF4-FFF2-40B4-BE49-F238E27FC236}">
                <a16:creationId xmlns:a16="http://schemas.microsoft.com/office/drawing/2014/main" id="{6CEA5E0C-2930-407C-8443-CB06853E723E}"/>
              </a:ext>
            </a:extLst>
          </p:cNvPr>
          <p:cNvSpPr/>
          <p:nvPr userDrawn="1"/>
        </p:nvSpPr>
        <p:spPr>
          <a:xfrm>
            <a:off x="1429788" y="6256657"/>
            <a:ext cx="7714211" cy="45719"/>
          </a:xfrm>
          <a:custGeom>
            <a:avLst/>
            <a:gdLst/>
            <a:ahLst/>
            <a:cxnLst/>
            <a:rect l="l" t="t" r="r" b="b"/>
            <a:pathLst>
              <a:path w="7725409">
                <a:moveTo>
                  <a:pt x="0" y="0"/>
                </a:moveTo>
                <a:lnTo>
                  <a:pt x="7725156" y="0"/>
                </a:lnTo>
              </a:path>
            </a:pathLst>
          </a:custGeom>
          <a:ln w="25908">
            <a:solidFill>
              <a:srgbClr val="57AC40"/>
            </a:solidFill>
          </a:ln>
        </p:spPr>
        <p:txBody>
          <a:bodyPr wrap="square" lIns="0" tIns="0" rIns="0" bIns="0" rtlCol="0"/>
          <a:lstStyle/>
          <a:p>
            <a:endParaRPr sz="1800" dirty="0"/>
          </a:p>
        </p:txBody>
      </p:sp>
      <p:pic>
        <p:nvPicPr>
          <p:cNvPr id="13" name="Picture 12">
            <a:extLst>
              <a:ext uri="{FF2B5EF4-FFF2-40B4-BE49-F238E27FC236}">
                <a16:creationId xmlns:a16="http://schemas.microsoft.com/office/drawing/2014/main" id="{ED67DC53-72A8-46A8-920D-BF4A8C1FDDB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 y="5934456"/>
            <a:ext cx="1283061" cy="731520"/>
          </a:xfrm>
          <a:prstGeom prst="rect">
            <a:avLst/>
          </a:prstGeom>
        </p:spPr>
      </p:pic>
      <p:sp>
        <p:nvSpPr>
          <p:cNvPr id="10" name="Content Placeholder 2">
            <a:extLst>
              <a:ext uri="{FF2B5EF4-FFF2-40B4-BE49-F238E27FC236}">
                <a16:creationId xmlns:a16="http://schemas.microsoft.com/office/drawing/2014/main" id="{7DD0A62F-ADCE-4FEB-9CDF-E85D05BB3432}"/>
              </a:ext>
            </a:extLst>
          </p:cNvPr>
          <p:cNvSpPr>
            <a:spLocks noGrp="1"/>
          </p:cNvSpPr>
          <p:nvPr>
            <p:ph idx="13"/>
          </p:nvPr>
        </p:nvSpPr>
        <p:spPr>
          <a:xfrm>
            <a:off x="4572000" y="1521229"/>
            <a:ext cx="4256858" cy="4758287"/>
          </a:xfrm>
        </p:spPr>
        <p:txBody>
          <a:bodyPr>
            <a:normAutofit/>
          </a:bodyPr>
          <a:lstStyle>
            <a:lvl1pPr>
              <a:defRPr sz="2800">
                <a:latin typeface="Arial" panose="020B0604020202020204" pitchFamily="34" charset="0"/>
                <a:cs typeface="Arial" panose="020B0604020202020204" pitchFamily="34" charset="0"/>
              </a:defRPr>
            </a:lvl1pPr>
            <a:lvl2pPr marL="685783" indent="-228594">
              <a:buFont typeface="Arial" panose="020B0604020202020204" pitchFamily="34" charset="0"/>
              <a:buChar char="‒"/>
              <a:defRPr sz="2400">
                <a:latin typeface="Arial" panose="020B0604020202020204" pitchFamily="34" charset="0"/>
                <a:cs typeface="Arial" panose="020B0604020202020204" pitchFamily="34" charset="0"/>
              </a:defRPr>
            </a:lvl2pPr>
            <a:lvl3pPr marL="1142971" indent="-228594">
              <a:buFont typeface="Wingdings" panose="05000000000000000000" pitchFamily="2" charset="2"/>
              <a:buChar cha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1">
            <a:extLst>
              <a:ext uri="{FF2B5EF4-FFF2-40B4-BE49-F238E27FC236}">
                <a16:creationId xmlns:a16="http://schemas.microsoft.com/office/drawing/2014/main" id="{F98828DD-31C9-4C41-AB97-0D5A474AF7BA}"/>
              </a:ext>
            </a:extLst>
          </p:cNvPr>
          <p:cNvSpPr>
            <a:spLocks noGrp="1"/>
          </p:cNvSpPr>
          <p:nvPr>
            <p:ph type="title"/>
          </p:nvPr>
        </p:nvSpPr>
        <p:spPr>
          <a:xfrm>
            <a:off x="315142" y="320678"/>
            <a:ext cx="5806851" cy="1017672"/>
          </a:xfrm>
        </p:spPr>
        <p:txBody>
          <a:bodyPr>
            <a:normAutofit/>
          </a:bodyPr>
          <a:lstStyle>
            <a:lvl1pPr>
              <a:defRPr sz="4000" b="1" i="1">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9" name="Text Placeholder 14">
            <a:extLst>
              <a:ext uri="{FF2B5EF4-FFF2-40B4-BE49-F238E27FC236}">
                <a16:creationId xmlns:a16="http://schemas.microsoft.com/office/drawing/2014/main" id="{53AEF4AA-E762-4CCB-8C4A-9592823B5FD7}"/>
              </a:ext>
            </a:extLst>
          </p:cNvPr>
          <p:cNvSpPr>
            <a:spLocks noGrp="1"/>
          </p:cNvSpPr>
          <p:nvPr>
            <p:ph type="body" sz="quarter" idx="14" hasCustomPrompt="1"/>
          </p:nvPr>
        </p:nvSpPr>
        <p:spPr>
          <a:xfrm>
            <a:off x="8030095" y="5824699"/>
            <a:ext cx="798763" cy="303212"/>
          </a:xfrm>
        </p:spPr>
        <p:txBody>
          <a:bodyPr anchor="ctr">
            <a:noAutofit/>
          </a:bodyPr>
          <a:lstStyle>
            <a:lvl1pPr marL="0" indent="0" algn="ctr">
              <a:buNone/>
              <a:defRPr sz="1200" b="1">
                <a:solidFill>
                  <a:schemeClr val="bg2">
                    <a:lumMod val="75000"/>
                  </a:schemeClr>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PM 123</a:t>
            </a:r>
            <a:endParaRPr lang="en-US" dirty="0"/>
          </a:p>
        </p:txBody>
      </p:sp>
      <p:sp>
        <p:nvSpPr>
          <p:cNvPr id="20" name="Text Placeholder 14">
            <a:extLst>
              <a:ext uri="{FF2B5EF4-FFF2-40B4-BE49-F238E27FC236}">
                <a16:creationId xmlns:a16="http://schemas.microsoft.com/office/drawing/2014/main" id="{01CC6E1A-3A1D-4D97-9209-75A5CE8341D0}"/>
              </a:ext>
            </a:extLst>
          </p:cNvPr>
          <p:cNvSpPr>
            <a:spLocks noGrp="1"/>
          </p:cNvSpPr>
          <p:nvPr>
            <p:ph type="body" sz="quarter" idx="10" hasCustomPrompt="1"/>
          </p:nvPr>
        </p:nvSpPr>
        <p:spPr>
          <a:xfrm>
            <a:off x="1429787" y="6385716"/>
            <a:ext cx="4438997" cy="303212"/>
          </a:xfrm>
        </p:spPr>
        <p:txBody>
          <a:bodyPr anchor="ctr">
            <a:noAutofit/>
          </a:bodyPr>
          <a:lstStyle>
            <a:lvl1pPr marL="0" indent="0">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CERT Basic Training Unit #: Unit Name</a:t>
            </a:r>
            <a:endParaRPr lang="en-US" dirty="0"/>
          </a:p>
        </p:txBody>
      </p:sp>
      <p:sp>
        <p:nvSpPr>
          <p:cNvPr id="21" name="Text Placeholder 14">
            <a:extLst>
              <a:ext uri="{FF2B5EF4-FFF2-40B4-BE49-F238E27FC236}">
                <a16:creationId xmlns:a16="http://schemas.microsoft.com/office/drawing/2014/main" id="{7D4EAC7A-29D8-42A5-A75B-CEE1CDA8A477}"/>
              </a:ext>
            </a:extLst>
          </p:cNvPr>
          <p:cNvSpPr>
            <a:spLocks noGrp="1"/>
          </p:cNvSpPr>
          <p:nvPr>
            <p:ph type="body" sz="quarter" idx="11" hasCustomPrompt="1"/>
          </p:nvPr>
        </p:nvSpPr>
        <p:spPr>
          <a:xfrm>
            <a:off x="7032567" y="6385716"/>
            <a:ext cx="1803862" cy="303212"/>
          </a:xfrm>
        </p:spPr>
        <p:txBody>
          <a:bodyPr anchor="ctr">
            <a:noAutofit/>
          </a:bodyPr>
          <a:lstStyle>
            <a:lvl1pPr marL="0" indent="0" algn="r">
              <a:buNone/>
              <a:defRPr sz="1200">
                <a:solidFill>
                  <a:schemeClr val="bg2">
                    <a:lumMod val="75000"/>
                  </a:schemeClr>
                </a:solidFill>
                <a:latin typeface="Arial" panose="020B0604020202020204" pitchFamily="34" charset="0"/>
                <a:cs typeface="Arial" panose="020B0604020202020204" pitchFamily="34" charset="0"/>
              </a:defRPr>
            </a:lvl1pPr>
          </a:lstStyle>
          <a:p>
            <a:pPr lvl="0"/>
            <a:r>
              <a:rPr lang="en-US" dirty="0" err="1">
                <a:latin typeface="Arial" panose="020B0604020202020204" pitchFamily="34" charset="0"/>
                <a:cs typeface="Arial" panose="020B0604020202020204" pitchFamily="34" charset="0"/>
              </a:rPr>
              <a:t>Pg</a:t>
            </a:r>
            <a:r>
              <a:rPr lang="en-US" dirty="0">
                <a:latin typeface="Arial" panose="020B0604020202020204" pitchFamily="34" charset="0"/>
                <a:cs typeface="Arial" panose="020B0604020202020204" pitchFamily="34" charset="0"/>
              </a:rPr>
              <a:t> #-Unit #</a:t>
            </a:r>
            <a:endParaRPr lang="en-US" dirty="0"/>
          </a:p>
        </p:txBody>
      </p:sp>
      <p:sp>
        <p:nvSpPr>
          <p:cNvPr id="17" name="Content Placeholder 3">
            <a:extLst>
              <a:ext uri="{FF2B5EF4-FFF2-40B4-BE49-F238E27FC236}">
                <a16:creationId xmlns:a16="http://schemas.microsoft.com/office/drawing/2014/main" id="{579F7116-2CE5-4A1C-9C55-E527BC72118A}"/>
              </a:ext>
            </a:extLst>
          </p:cNvPr>
          <p:cNvSpPr>
            <a:spLocks noGrp="1"/>
          </p:cNvSpPr>
          <p:nvPr>
            <p:ph sz="quarter" idx="12" hasCustomPrompt="1"/>
          </p:nvPr>
        </p:nvSpPr>
        <p:spPr>
          <a:xfrm>
            <a:off x="7789025" y="5881860"/>
            <a:ext cx="1022409" cy="355600"/>
          </a:xfrm>
          <a:ln>
            <a:solidFill>
              <a:srgbClr val="575757"/>
            </a:solidFill>
          </a:ln>
        </p:spPr>
        <p:txBody>
          <a:bodyPr anchor="ctr">
            <a:noAutofit/>
          </a:bodyPr>
          <a:lstStyle>
            <a:lvl1pPr marL="0" indent="0" algn="ctr">
              <a:buNone/>
              <a:defRPr sz="1400">
                <a:latin typeface="Arial" panose="020B0604020202020204" pitchFamily="34" charset="0"/>
                <a:cs typeface="Arial" panose="020B0604020202020204" pitchFamily="34" charset="0"/>
              </a:defRPr>
            </a:lvl1pPr>
          </a:lstStyle>
          <a:p>
            <a:pPr lvl="0"/>
            <a:r>
              <a:rPr lang="en-US" dirty="0"/>
              <a:t>PM-123</a:t>
            </a:r>
          </a:p>
        </p:txBody>
      </p:sp>
    </p:spTree>
    <p:extLst>
      <p:ext uri="{BB962C8B-B14F-4D97-AF65-F5344CB8AC3E}">
        <p14:creationId xmlns:p14="http://schemas.microsoft.com/office/powerpoint/2010/main" val="35285009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77C4DE-535A-48A8-B070-52576141C123}"/>
              </a:ext>
            </a:extLst>
          </p:cNvPr>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dirty="0"/>
              <a:t>Slide Master w/ PM Box</a:t>
            </a:r>
          </a:p>
        </p:txBody>
      </p:sp>
      <p:sp>
        <p:nvSpPr>
          <p:cNvPr id="3" name="Text Placeholder 2">
            <a:extLst>
              <a:ext uri="{FF2B5EF4-FFF2-40B4-BE49-F238E27FC236}">
                <a16:creationId xmlns:a16="http://schemas.microsoft.com/office/drawing/2014/main" id="{D8480034-040C-4A73-B481-BC4B843FA15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4842F2-B8CF-4FBB-92F0-1AC6DDF3944C}"/>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F69BD-0B0C-4866-A0B7-9C9DC31A51B0}" type="datetimeFigureOut">
              <a:rPr lang="en-US" smtClean="0"/>
              <a:t>6/7/2024</a:t>
            </a:fld>
            <a:endParaRPr lang="en-US" dirty="0"/>
          </a:p>
        </p:txBody>
      </p:sp>
      <p:sp>
        <p:nvSpPr>
          <p:cNvPr id="5" name="Footer Placeholder 4">
            <a:extLst>
              <a:ext uri="{FF2B5EF4-FFF2-40B4-BE49-F238E27FC236}">
                <a16:creationId xmlns:a16="http://schemas.microsoft.com/office/drawing/2014/main" id="{96EF5D1E-236B-4794-BD1C-A348F4400303}"/>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6CFCAED-1C23-4596-B207-CC261274F50E}"/>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860692-8B36-4761-9A7C-D6FD3AE4FB2C}" type="slidenum">
              <a:rPr lang="en-US" smtClean="0"/>
              <a:t>‹#›</a:t>
            </a:fld>
            <a:endParaRPr lang="en-US" dirty="0"/>
          </a:p>
        </p:txBody>
      </p:sp>
    </p:spTree>
    <p:extLst>
      <p:ext uri="{BB962C8B-B14F-4D97-AF65-F5344CB8AC3E}">
        <p14:creationId xmlns:p14="http://schemas.microsoft.com/office/powerpoint/2010/main" val="264681489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19413" y="2178643"/>
            <a:ext cx="7886700" cy="1325563"/>
          </a:xfrm>
        </p:spPr>
        <p:txBody>
          <a:bodyPr>
            <a:normAutofit/>
          </a:bodyPr>
          <a:lstStyle/>
          <a:p>
            <a:pPr lvl="0" algn="ctr">
              <a:spcBef>
                <a:spcPts val="1000"/>
              </a:spcBef>
            </a:pPr>
            <a:r>
              <a:rPr lang="en-US" sz="3400" b="1" dirty="0">
                <a:solidFill>
                  <a:prstClr val="black"/>
                </a:solidFill>
                <a:latin typeface="Arial" panose="020B0604020202020204" pitchFamily="34" charset="0"/>
                <a:ea typeface="+mn-ea"/>
                <a:cs typeface="Arial" panose="020B0604020202020204" pitchFamily="34" charset="0"/>
              </a:rPr>
              <a:t>Unit 2: Your Role as Instructor</a:t>
            </a:r>
          </a:p>
        </p:txBody>
      </p:sp>
      <p:sp>
        <p:nvSpPr>
          <p:cNvPr id="3" name="Text Placeholder 2">
            <a:extLst>
              <a:ext uri="{FF2B5EF4-FFF2-40B4-BE49-F238E27FC236}">
                <a16:creationId xmlns:a16="http://schemas.microsoft.com/office/drawing/2014/main" id="{F8192BE5-BF21-464A-9117-43C18397D441}"/>
              </a:ext>
            </a:extLst>
          </p:cNvPr>
          <p:cNvSpPr>
            <a:spLocks noGrp="1"/>
          </p:cNvSpPr>
          <p:nvPr>
            <p:ph type="body" sz="quarter" idx="11"/>
          </p:nvPr>
        </p:nvSpPr>
        <p:spPr>
          <a:xfrm>
            <a:off x="0" y="1682172"/>
            <a:ext cx="9144000" cy="725488"/>
          </a:xfrm>
        </p:spPr>
        <p:txBody>
          <a:bodyPr>
            <a:noAutofit/>
          </a:bodyPr>
          <a:lstStyle/>
          <a:p>
            <a:r>
              <a:rPr lang="en-US" sz="5000" dirty="0">
                <a:solidFill>
                  <a:schemeClr val="bg1"/>
                </a:solidFill>
              </a:rPr>
              <a:t>CERT Train-the-Trainer</a:t>
            </a:r>
          </a:p>
        </p:txBody>
      </p:sp>
    </p:spTree>
    <p:extLst>
      <p:ext uri="{BB962C8B-B14F-4D97-AF65-F5344CB8AC3E}">
        <p14:creationId xmlns:p14="http://schemas.microsoft.com/office/powerpoint/2010/main" val="2808081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7B6E81-EEDF-491F-8560-DCC9906EF974}"/>
              </a:ext>
            </a:extLst>
          </p:cNvPr>
          <p:cNvSpPr>
            <a:spLocks noGrp="1"/>
          </p:cNvSpPr>
          <p:nvPr>
            <p:ph type="title"/>
          </p:nvPr>
        </p:nvSpPr>
        <p:spPr/>
        <p:txBody>
          <a:bodyPr/>
          <a:lstStyle/>
          <a:p>
            <a:r>
              <a:rPr lang="en-US" dirty="0"/>
              <a:t>Role #4: Friend/Coach</a:t>
            </a:r>
          </a:p>
        </p:txBody>
      </p:sp>
      <p:sp>
        <p:nvSpPr>
          <p:cNvPr id="2" name="Content Placeholder 1">
            <a:extLst>
              <a:ext uri="{FF2B5EF4-FFF2-40B4-BE49-F238E27FC236}">
                <a16:creationId xmlns:a16="http://schemas.microsoft.com/office/drawing/2014/main" id="{13E9301A-C88C-4DFB-A98F-BAC9D26B5816}"/>
              </a:ext>
            </a:extLst>
          </p:cNvPr>
          <p:cNvSpPr>
            <a:spLocks noGrp="1"/>
          </p:cNvSpPr>
          <p:nvPr>
            <p:ph idx="1"/>
          </p:nvPr>
        </p:nvSpPr>
        <p:spPr/>
        <p:txBody>
          <a:bodyPr/>
          <a:lstStyle/>
          <a:p>
            <a:r>
              <a:rPr lang="en-US" dirty="0"/>
              <a:t>Have relationship with class as a whole and individuals in class</a:t>
            </a:r>
          </a:p>
          <a:p>
            <a:r>
              <a:rPr lang="en-US" dirty="0"/>
              <a:t>Put learners at ease</a:t>
            </a:r>
          </a:p>
          <a:p>
            <a:r>
              <a:rPr lang="en-US" dirty="0"/>
              <a:t>Motivate learners</a:t>
            </a:r>
          </a:p>
        </p:txBody>
      </p:sp>
      <p:sp>
        <p:nvSpPr>
          <p:cNvPr id="6" name="Content Placeholder 5">
            <a:extLst>
              <a:ext uri="{FF2B5EF4-FFF2-40B4-BE49-F238E27FC236}">
                <a16:creationId xmlns:a16="http://schemas.microsoft.com/office/drawing/2014/main" id="{0DEAB898-FA34-458E-BC82-34FC1931746B}"/>
              </a:ext>
            </a:extLst>
          </p:cNvPr>
          <p:cNvSpPr>
            <a:spLocks noGrp="1"/>
          </p:cNvSpPr>
          <p:nvPr>
            <p:ph sz="quarter" idx="12"/>
          </p:nvPr>
        </p:nvSpPr>
        <p:spPr/>
        <p:txBody>
          <a:bodyPr/>
          <a:lstStyle/>
          <a:p>
            <a:r>
              <a:rPr lang="en-US" b="1" dirty="0"/>
              <a:t>PM 2-3</a:t>
            </a:r>
          </a:p>
        </p:txBody>
      </p:sp>
      <p:sp>
        <p:nvSpPr>
          <p:cNvPr id="4" name="Text Placeholder 3">
            <a:extLst>
              <a:ext uri="{FF2B5EF4-FFF2-40B4-BE49-F238E27FC236}">
                <a16:creationId xmlns:a16="http://schemas.microsoft.com/office/drawing/2014/main" id="{C430FC50-6796-4812-A5DC-BE99E8DAB4B6}"/>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A0EE03C7-686A-40C4-85AB-12260523600F}"/>
              </a:ext>
            </a:extLst>
          </p:cNvPr>
          <p:cNvSpPr>
            <a:spLocks noGrp="1"/>
          </p:cNvSpPr>
          <p:nvPr>
            <p:ph type="body" sz="quarter" idx="11"/>
          </p:nvPr>
        </p:nvSpPr>
        <p:spPr/>
        <p:txBody>
          <a:bodyPr/>
          <a:lstStyle/>
          <a:p>
            <a:r>
              <a:rPr lang="en-US" dirty="0"/>
              <a:t>2-9</a:t>
            </a:r>
          </a:p>
        </p:txBody>
      </p:sp>
    </p:spTree>
    <p:extLst>
      <p:ext uri="{BB962C8B-B14F-4D97-AF65-F5344CB8AC3E}">
        <p14:creationId xmlns:p14="http://schemas.microsoft.com/office/powerpoint/2010/main" val="3155826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E4CC32-ABFE-459F-A06B-EDE87B0C91D0}"/>
              </a:ext>
            </a:extLst>
          </p:cNvPr>
          <p:cNvSpPr>
            <a:spLocks noGrp="1"/>
          </p:cNvSpPr>
          <p:nvPr>
            <p:ph type="title"/>
          </p:nvPr>
        </p:nvSpPr>
        <p:spPr>
          <a:xfrm>
            <a:off x="315142" y="1484459"/>
            <a:ext cx="8256204" cy="1017672"/>
          </a:xfrm>
        </p:spPr>
        <p:txBody>
          <a:bodyPr>
            <a:normAutofit/>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things does an effective instructor do to motivate learners?</a:t>
            </a:r>
          </a:p>
        </p:txBody>
      </p:sp>
      <p:sp>
        <p:nvSpPr>
          <p:cNvPr id="2" name="Content Placeholder 1">
            <a:extLst>
              <a:ext uri="{FF2B5EF4-FFF2-40B4-BE49-F238E27FC236}">
                <a16:creationId xmlns:a16="http://schemas.microsoft.com/office/drawing/2014/main" id="{E8519133-BEED-4C26-B0B1-05C7D0B6CF3E}"/>
              </a:ext>
            </a:extLst>
          </p:cNvPr>
          <p:cNvSpPr>
            <a:spLocks noGrp="1"/>
          </p:cNvSpPr>
          <p:nvPr>
            <p:ph idx="1"/>
          </p:nvPr>
        </p:nvSpPr>
        <p:spPr>
          <a:xfrm>
            <a:off x="324378" y="449811"/>
            <a:ext cx="8512974" cy="1129607"/>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5C36925B-DA21-49EF-B249-A9B8D87D9CE3}"/>
              </a:ext>
            </a:extLst>
          </p:cNvPr>
          <p:cNvSpPr>
            <a:spLocks noGrp="1"/>
          </p:cNvSpPr>
          <p:nvPr>
            <p:ph sz="quarter" idx="12"/>
          </p:nvPr>
        </p:nvSpPr>
        <p:spPr/>
        <p:txBody>
          <a:bodyPr/>
          <a:lstStyle/>
          <a:p>
            <a:r>
              <a:rPr lang="en-US" b="1" dirty="0"/>
              <a:t>PM 2-3</a:t>
            </a:r>
          </a:p>
        </p:txBody>
      </p:sp>
      <p:sp>
        <p:nvSpPr>
          <p:cNvPr id="4" name="Text Placeholder 3">
            <a:extLst>
              <a:ext uri="{FF2B5EF4-FFF2-40B4-BE49-F238E27FC236}">
                <a16:creationId xmlns:a16="http://schemas.microsoft.com/office/drawing/2014/main" id="{DD6A2247-0BD8-4FE5-B4EF-4D44817DD06F}"/>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62450035-42F2-4D23-9235-359898E04B19}"/>
              </a:ext>
            </a:extLst>
          </p:cNvPr>
          <p:cNvSpPr>
            <a:spLocks noGrp="1"/>
          </p:cNvSpPr>
          <p:nvPr>
            <p:ph type="body" sz="quarter" idx="11"/>
          </p:nvPr>
        </p:nvSpPr>
        <p:spPr/>
        <p:txBody>
          <a:bodyPr/>
          <a:lstStyle/>
          <a:p>
            <a:r>
              <a:rPr lang="en-US" dirty="0"/>
              <a:t>2-10</a:t>
            </a:r>
          </a:p>
        </p:txBody>
      </p:sp>
    </p:spTree>
    <p:extLst>
      <p:ext uri="{BB962C8B-B14F-4D97-AF65-F5344CB8AC3E}">
        <p14:creationId xmlns:p14="http://schemas.microsoft.com/office/powerpoint/2010/main" val="2924546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483724-DDAC-4C61-94E4-B756049548C8}"/>
              </a:ext>
            </a:extLst>
          </p:cNvPr>
          <p:cNvSpPr>
            <a:spLocks noGrp="1"/>
          </p:cNvSpPr>
          <p:nvPr>
            <p:ph type="title"/>
          </p:nvPr>
        </p:nvSpPr>
        <p:spPr/>
        <p:txBody>
          <a:bodyPr/>
          <a:lstStyle/>
          <a:p>
            <a:r>
              <a:rPr lang="en-US" dirty="0"/>
              <a:t>Providing Motivation</a:t>
            </a:r>
          </a:p>
        </p:txBody>
      </p:sp>
      <p:sp>
        <p:nvSpPr>
          <p:cNvPr id="2" name="Content Placeholder 1">
            <a:extLst>
              <a:ext uri="{FF2B5EF4-FFF2-40B4-BE49-F238E27FC236}">
                <a16:creationId xmlns:a16="http://schemas.microsoft.com/office/drawing/2014/main" id="{2A74F0C5-FD34-4BEE-BECB-FDF6CA16022B}"/>
              </a:ext>
            </a:extLst>
          </p:cNvPr>
          <p:cNvSpPr>
            <a:spLocks noGrp="1"/>
          </p:cNvSpPr>
          <p:nvPr>
            <p:ph idx="1"/>
          </p:nvPr>
        </p:nvSpPr>
        <p:spPr/>
        <p:txBody>
          <a:bodyPr/>
          <a:lstStyle/>
          <a:p>
            <a:r>
              <a:rPr lang="en-US" b="1" dirty="0"/>
              <a:t>What things does an effective instructor do to motivate learners?</a:t>
            </a:r>
          </a:p>
          <a:p>
            <a:pPr lvl="1"/>
            <a:r>
              <a:rPr lang="en-US" dirty="0"/>
              <a:t>An effective instructor should:</a:t>
            </a:r>
          </a:p>
          <a:p>
            <a:pPr lvl="2">
              <a:buFont typeface="Arial" panose="020B0604020202020204" pitchFamily="34" charset="0"/>
              <a:buChar char="•"/>
            </a:pPr>
            <a:r>
              <a:rPr lang="en-US" dirty="0"/>
              <a:t>Be enthusiastic</a:t>
            </a:r>
          </a:p>
          <a:p>
            <a:pPr lvl="2">
              <a:buFont typeface="Arial" panose="020B0604020202020204" pitchFamily="34" charset="0"/>
              <a:buChar char="•"/>
            </a:pPr>
            <a:r>
              <a:rPr lang="en-US" dirty="0"/>
              <a:t>Expect a good performance</a:t>
            </a:r>
          </a:p>
          <a:p>
            <a:pPr lvl="2">
              <a:buFont typeface="Arial" panose="020B0604020202020204" pitchFamily="34" charset="0"/>
              <a:buChar char="•"/>
            </a:pPr>
            <a:r>
              <a:rPr lang="en-US" dirty="0"/>
              <a:t>Make the training relevant</a:t>
            </a:r>
          </a:p>
          <a:p>
            <a:pPr lvl="2">
              <a:buFont typeface="Arial" panose="020B0604020202020204" pitchFamily="34" charset="0"/>
              <a:buChar char="•"/>
            </a:pPr>
            <a:r>
              <a:rPr lang="en-US" dirty="0"/>
              <a:t>Use positive reinforcement</a:t>
            </a:r>
          </a:p>
          <a:p>
            <a:pPr lvl="2">
              <a:buFont typeface="Arial" panose="020B0604020202020204" pitchFamily="34" charset="0"/>
              <a:buChar char="•"/>
            </a:pPr>
            <a:r>
              <a:rPr lang="en-US" dirty="0"/>
              <a:t>Correct with sensitivity and empathy</a:t>
            </a:r>
          </a:p>
          <a:p>
            <a:pPr lvl="2">
              <a:buFont typeface="Arial" panose="020B0604020202020204" pitchFamily="34" charset="0"/>
              <a:buChar char="•"/>
            </a:pPr>
            <a:r>
              <a:rPr lang="en-US" dirty="0"/>
              <a:t>Encourage participants</a:t>
            </a:r>
          </a:p>
        </p:txBody>
      </p:sp>
      <p:sp>
        <p:nvSpPr>
          <p:cNvPr id="6" name="Content Placeholder 5">
            <a:extLst>
              <a:ext uri="{FF2B5EF4-FFF2-40B4-BE49-F238E27FC236}">
                <a16:creationId xmlns:a16="http://schemas.microsoft.com/office/drawing/2014/main" id="{E5A0C660-7244-45B2-82F9-F5DE399389C9}"/>
              </a:ext>
            </a:extLst>
          </p:cNvPr>
          <p:cNvSpPr>
            <a:spLocks noGrp="1"/>
          </p:cNvSpPr>
          <p:nvPr>
            <p:ph sz="quarter" idx="12"/>
          </p:nvPr>
        </p:nvSpPr>
        <p:spPr/>
        <p:txBody>
          <a:bodyPr/>
          <a:lstStyle/>
          <a:p>
            <a:r>
              <a:rPr lang="en-US" b="1" dirty="0"/>
              <a:t>PM 2-3</a:t>
            </a:r>
          </a:p>
        </p:txBody>
      </p:sp>
      <p:sp>
        <p:nvSpPr>
          <p:cNvPr id="4" name="Text Placeholder 3">
            <a:extLst>
              <a:ext uri="{FF2B5EF4-FFF2-40B4-BE49-F238E27FC236}">
                <a16:creationId xmlns:a16="http://schemas.microsoft.com/office/drawing/2014/main" id="{7B590AD3-DADA-4D13-9B22-C25C8E5E94EC}"/>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793923DD-6B24-47B7-BAB3-D247790FC020}"/>
              </a:ext>
            </a:extLst>
          </p:cNvPr>
          <p:cNvSpPr>
            <a:spLocks noGrp="1"/>
          </p:cNvSpPr>
          <p:nvPr>
            <p:ph type="body" sz="quarter" idx="11"/>
          </p:nvPr>
        </p:nvSpPr>
        <p:spPr/>
        <p:txBody>
          <a:bodyPr/>
          <a:lstStyle/>
          <a:p>
            <a:r>
              <a:rPr lang="en-US" dirty="0"/>
              <a:t>2-11</a:t>
            </a:r>
          </a:p>
        </p:txBody>
      </p:sp>
    </p:spTree>
    <p:extLst>
      <p:ext uri="{BB962C8B-B14F-4D97-AF65-F5344CB8AC3E}">
        <p14:creationId xmlns:p14="http://schemas.microsoft.com/office/powerpoint/2010/main" val="3349619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26ED0D-D910-4A0C-B0EB-6E851582E12C}"/>
              </a:ext>
            </a:extLst>
          </p:cNvPr>
          <p:cNvSpPr>
            <a:spLocks noGrp="1"/>
          </p:cNvSpPr>
          <p:nvPr>
            <p:ph type="title"/>
          </p:nvPr>
        </p:nvSpPr>
        <p:spPr/>
        <p:txBody>
          <a:bodyPr/>
          <a:lstStyle/>
          <a:p>
            <a:r>
              <a:rPr lang="en-US" dirty="0"/>
              <a:t>Role #5: Role Model</a:t>
            </a:r>
          </a:p>
        </p:txBody>
      </p:sp>
      <p:sp>
        <p:nvSpPr>
          <p:cNvPr id="2" name="Content Placeholder 1">
            <a:extLst>
              <a:ext uri="{FF2B5EF4-FFF2-40B4-BE49-F238E27FC236}">
                <a16:creationId xmlns:a16="http://schemas.microsoft.com/office/drawing/2014/main" id="{DFDF0D13-F11A-4F98-B2CE-E2BAC9932292}"/>
              </a:ext>
            </a:extLst>
          </p:cNvPr>
          <p:cNvSpPr>
            <a:spLocks noGrp="1"/>
          </p:cNvSpPr>
          <p:nvPr>
            <p:ph idx="1"/>
          </p:nvPr>
        </p:nvSpPr>
        <p:spPr/>
        <p:txBody>
          <a:bodyPr/>
          <a:lstStyle/>
          <a:p>
            <a:r>
              <a:rPr lang="en-US" dirty="0"/>
              <a:t>Show how CERT volunteers should behave</a:t>
            </a:r>
          </a:p>
          <a:p>
            <a:r>
              <a:rPr lang="en-US" dirty="0"/>
              <a:t>Reinforce important habits:</a:t>
            </a:r>
          </a:p>
          <a:p>
            <a:pPr lvl="1"/>
            <a:r>
              <a:rPr lang="en-US" dirty="0"/>
              <a:t>Safety</a:t>
            </a:r>
          </a:p>
          <a:p>
            <a:pPr lvl="1"/>
            <a:r>
              <a:rPr lang="en-US" dirty="0"/>
              <a:t>Appropriate use of humor</a:t>
            </a:r>
          </a:p>
        </p:txBody>
      </p:sp>
      <p:sp>
        <p:nvSpPr>
          <p:cNvPr id="6" name="Content Placeholder 5">
            <a:extLst>
              <a:ext uri="{FF2B5EF4-FFF2-40B4-BE49-F238E27FC236}">
                <a16:creationId xmlns:a16="http://schemas.microsoft.com/office/drawing/2014/main" id="{B78DE13D-FD69-423C-9686-BF40CF235B09}"/>
              </a:ext>
            </a:extLst>
          </p:cNvPr>
          <p:cNvSpPr>
            <a:spLocks noGrp="1"/>
          </p:cNvSpPr>
          <p:nvPr>
            <p:ph sz="quarter" idx="12"/>
          </p:nvPr>
        </p:nvSpPr>
        <p:spPr/>
        <p:txBody>
          <a:bodyPr/>
          <a:lstStyle/>
          <a:p>
            <a:r>
              <a:rPr lang="en-US" b="1" dirty="0"/>
              <a:t>PM 2-3</a:t>
            </a:r>
          </a:p>
        </p:txBody>
      </p:sp>
      <p:sp>
        <p:nvSpPr>
          <p:cNvPr id="4" name="Text Placeholder 3">
            <a:extLst>
              <a:ext uri="{FF2B5EF4-FFF2-40B4-BE49-F238E27FC236}">
                <a16:creationId xmlns:a16="http://schemas.microsoft.com/office/drawing/2014/main" id="{399A8B56-E492-48EE-B907-E50545AA0FD1}"/>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F6E6D555-9AC1-455C-9778-7A7FB9B31DE3}"/>
              </a:ext>
            </a:extLst>
          </p:cNvPr>
          <p:cNvSpPr>
            <a:spLocks noGrp="1"/>
          </p:cNvSpPr>
          <p:nvPr>
            <p:ph type="body" sz="quarter" idx="11"/>
          </p:nvPr>
        </p:nvSpPr>
        <p:spPr/>
        <p:txBody>
          <a:bodyPr/>
          <a:lstStyle/>
          <a:p>
            <a:r>
              <a:rPr lang="en-US" dirty="0"/>
              <a:t>2-12</a:t>
            </a:r>
          </a:p>
        </p:txBody>
      </p:sp>
    </p:spTree>
    <p:extLst>
      <p:ext uri="{BB962C8B-B14F-4D97-AF65-F5344CB8AC3E}">
        <p14:creationId xmlns:p14="http://schemas.microsoft.com/office/powerpoint/2010/main" val="586490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8F0703-4C52-4901-8A55-824D299840FD}"/>
              </a:ext>
            </a:extLst>
          </p:cNvPr>
          <p:cNvSpPr>
            <a:spLocks noGrp="1"/>
          </p:cNvSpPr>
          <p:nvPr>
            <p:ph type="title"/>
          </p:nvPr>
        </p:nvSpPr>
        <p:spPr>
          <a:xfrm>
            <a:off x="315142" y="1484460"/>
            <a:ext cx="8237731"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How does an instructor model CERT’s values and messages?</a:t>
            </a:r>
          </a:p>
        </p:txBody>
      </p:sp>
      <p:sp>
        <p:nvSpPr>
          <p:cNvPr id="2" name="Content Placeholder 1">
            <a:extLst>
              <a:ext uri="{FF2B5EF4-FFF2-40B4-BE49-F238E27FC236}">
                <a16:creationId xmlns:a16="http://schemas.microsoft.com/office/drawing/2014/main" id="{0605A3F8-C7E4-440F-96AF-1CE25779D691}"/>
              </a:ext>
            </a:extLst>
          </p:cNvPr>
          <p:cNvSpPr>
            <a:spLocks noGrp="1"/>
          </p:cNvSpPr>
          <p:nvPr>
            <p:ph idx="1"/>
          </p:nvPr>
        </p:nvSpPr>
        <p:spPr>
          <a:xfrm>
            <a:off x="324379" y="449812"/>
            <a:ext cx="8512974" cy="1083426"/>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955CD093-5093-4820-849A-9242FD1B8474}"/>
              </a:ext>
            </a:extLst>
          </p:cNvPr>
          <p:cNvSpPr>
            <a:spLocks noGrp="1"/>
          </p:cNvSpPr>
          <p:nvPr>
            <p:ph sz="quarter" idx="12"/>
          </p:nvPr>
        </p:nvSpPr>
        <p:spPr/>
        <p:txBody>
          <a:bodyPr/>
          <a:lstStyle/>
          <a:p>
            <a:r>
              <a:rPr lang="en-US" b="1" dirty="0"/>
              <a:t>PM 2-3</a:t>
            </a:r>
          </a:p>
        </p:txBody>
      </p:sp>
      <p:sp>
        <p:nvSpPr>
          <p:cNvPr id="4" name="Text Placeholder 3">
            <a:extLst>
              <a:ext uri="{FF2B5EF4-FFF2-40B4-BE49-F238E27FC236}">
                <a16:creationId xmlns:a16="http://schemas.microsoft.com/office/drawing/2014/main" id="{E0348809-4020-4B14-B387-201C2608C10E}"/>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D25ECD80-C18E-416A-A646-0C43DE8EBFBF}"/>
              </a:ext>
            </a:extLst>
          </p:cNvPr>
          <p:cNvSpPr>
            <a:spLocks noGrp="1"/>
          </p:cNvSpPr>
          <p:nvPr>
            <p:ph type="body" sz="quarter" idx="11"/>
          </p:nvPr>
        </p:nvSpPr>
        <p:spPr/>
        <p:txBody>
          <a:bodyPr/>
          <a:lstStyle/>
          <a:p>
            <a:r>
              <a:rPr lang="en-US" dirty="0"/>
              <a:t>2-13</a:t>
            </a:r>
          </a:p>
        </p:txBody>
      </p:sp>
    </p:spTree>
    <p:extLst>
      <p:ext uri="{BB962C8B-B14F-4D97-AF65-F5344CB8AC3E}">
        <p14:creationId xmlns:p14="http://schemas.microsoft.com/office/powerpoint/2010/main" val="3043101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9D7F50F-D866-4BB7-B66C-13C3A98A6B9E}"/>
              </a:ext>
            </a:extLst>
          </p:cNvPr>
          <p:cNvSpPr>
            <a:spLocks noGrp="1"/>
          </p:cNvSpPr>
          <p:nvPr>
            <p:ph type="title"/>
          </p:nvPr>
        </p:nvSpPr>
        <p:spPr/>
        <p:txBody>
          <a:bodyPr/>
          <a:lstStyle/>
          <a:p>
            <a:r>
              <a:rPr lang="en-US" dirty="0"/>
              <a:t>Modeling CERT Values</a:t>
            </a:r>
          </a:p>
        </p:txBody>
      </p:sp>
      <p:sp>
        <p:nvSpPr>
          <p:cNvPr id="2" name="Content Placeholder 1">
            <a:extLst>
              <a:ext uri="{FF2B5EF4-FFF2-40B4-BE49-F238E27FC236}">
                <a16:creationId xmlns:a16="http://schemas.microsoft.com/office/drawing/2014/main" id="{A770F2E5-532D-4FA9-AEDA-C7676F545A8E}"/>
              </a:ext>
            </a:extLst>
          </p:cNvPr>
          <p:cNvSpPr>
            <a:spLocks noGrp="1"/>
          </p:cNvSpPr>
          <p:nvPr>
            <p:ph idx="1"/>
          </p:nvPr>
        </p:nvSpPr>
        <p:spPr/>
        <p:txBody>
          <a:bodyPr/>
          <a:lstStyle/>
          <a:p>
            <a:r>
              <a:rPr lang="en-US" b="1" dirty="0"/>
              <a:t>How does an instructor model CERT’s values and messages?</a:t>
            </a:r>
          </a:p>
          <a:p>
            <a:pPr lvl="1"/>
            <a:r>
              <a:rPr lang="en-US" dirty="0"/>
              <a:t>Always wear correct safety equipment</a:t>
            </a:r>
          </a:p>
          <a:p>
            <a:pPr lvl="1"/>
            <a:r>
              <a:rPr lang="en-US" dirty="0"/>
              <a:t>Work effectively as part of a team</a:t>
            </a:r>
          </a:p>
          <a:p>
            <a:pPr lvl="1"/>
            <a:r>
              <a:rPr lang="en-US" dirty="0"/>
              <a:t>Value the learners as important assets</a:t>
            </a:r>
          </a:p>
          <a:p>
            <a:pPr lvl="1"/>
            <a:r>
              <a:rPr lang="en-US" dirty="0"/>
              <a:t>Be prepared</a:t>
            </a:r>
          </a:p>
          <a:p>
            <a:pPr lvl="1"/>
            <a:r>
              <a:rPr lang="en-US" dirty="0"/>
              <a:t>Function effectively as a leader</a:t>
            </a:r>
          </a:p>
          <a:p>
            <a:pPr lvl="1"/>
            <a:r>
              <a:rPr lang="en-US" dirty="0"/>
              <a:t>Practice skills multiple times</a:t>
            </a:r>
          </a:p>
        </p:txBody>
      </p:sp>
      <p:sp>
        <p:nvSpPr>
          <p:cNvPr id="6" name="Content Placeholder 5">
            <a:extLst>
              <a:ext uri="{FF2B5EF4-FFF2-40B4-BE49-F238E27FC236}">
                <a16:creationId xmlns:a16="http://schemas.microsoft.com/office/drawing/2014/main" id="{5C8DF502-94D2-4465-AA65-4311E525E612}"/>
              </a:ext>
            </a:extLst>
          </p:cNvPr>
          <p:cNvSpPr>
            <a:spLocks noGrp="1"/>
          </p:cNvSpPr>
          <p:nvPr>
            <p:ph sz="quarter" idx="12"/>
          </p:nvPr>
        </p:nvSpPr>
        <p:spPr/>
        <p:txBody>
          <a:bodyPr/>
          <a:lstStyle/>
          <a:p>
            <a:r>
              <a:rPr lang="en-US" b="1" dirty="0"/>
              <a:t>PM 2-3</a:t>
            </a:r>
          </a:p>
        </p:txBody>
      </p:sp>
      <p:sp>
        <p:nvSpPr>
          <p:cNvPr id="4" name="Text Placeholder 3">
            <a:extLst>
              <a:ext uri="{FF2B5EF4-FFF2-40B4-BE49-F238E27FC236}">
                <a16:creationId xmlns:a16="http://schemas.microsoft.com/office/drawing/2014/main" id="{759337ED-0C96-4DDC-82F9-2BBEE7E049C2}"/>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933FFBC9-C30E-45EA-A420-F78E956D8610}"/>
              </a:ext>
            </a:extLst>
          </p:cNvPr>
          <p:cNvSpPr>
            <a:spLocks noGrp="1"/>
          </p:cNvSpPr>
          <p:nvPr>
            <p:ph type="body" sz="quarter" idx="11"/>
          </p:nvPr>
        </p:nvSpPr>
        <p:spPr/>
        <p:txBody>
          <a:bodyPr/>
          <a:lstStyle/>
          <a:p>
            <a:r>
              <a:rPr lang="en-US" dirty="0"/>
              <a:t>2-14</a:t>
            </a:r>
          </a:p>
        </p:txBody>
      </p:sp>
    </p:spTree>
    <p:extLst>
      <p:ext uri="{BB962C8B-B14F-4D97-AF65-F5344CB8AC3E}">
        <p14:creationId xmlns:p14="http://schemas.microsoft.com/office/powerpoint/2010/main" val="3107466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9FC0ED-B6E3-44A7-89D8-BFB8B88DA099}"/>
              </a:ext>
            </a:extLst>
          </p:cNvPr>
          <p:cNvSpPr>
            <a:spLocks noGrp="1"/>
          </p:cNvSpPr>
          <p:nvPr>
            <p:ph type="title"/>
          </p:nvPr>
        </p:nvSpPr>
        <p:spPr/>
        <p:txBody>
          <a:bodyPr>
            <a:noAutofit/>
          </a:bodyPr>
          <a:lstStyle/>
          <a:p>
            <a:r>
              <a:rPr lang="en-US" dirty="0"/>
              <a:t>Role #6: Classroom Manager</a:t>
            </a:r>
          </a:p>
        </p:txBody>
      </p:sp>
      <p:sp>
        <p:nvSpPr>
          <p:cNvPr id="2" name="Content Placeholder 1">
            <a:extLst>
              <a:ext uri="{FF2B5EF4-FFF2-40B4-BE49-F238E27FC236}">
                <a16:creationId xmlns:a16="http://schemas.microsoft.com/office/drawing/2014/main" id="{0008EF1D-E532-45CD-BF5C-DC10AC9CD5CA}"/>
              </a:ext>
            </a:extLst>
          </p:cNvPr>
          <p:cNvSpPr>
            <a:spLocks noGrp="1"/>
          </p:cNvSpPr>
          <p:nvPr>
            <p:ph idx="1"/>
          </p:nvPr>
        </p:nvSpPr>
        <p:spPr/>
        <p:txBody>
          <a:bodyPr/>
          <a:lstStyle/>
          <a:p>
            <a:r>
              <a:rPr lang="en-US" dirty="0"/>
              <a:t>Time management and transitioning</a:t>
            </a:r>
          </a:p>
          <a:p>
            <a:r>
              <a:rPr lang="en-US" dirty="0"/>
              <a:t>Transitioning from one unit to next</a:t>
            </a:r>
          </a:p>
          <a:p>
            <a:r>
              <a:rPr lang="en-US" dirty="0"/>
              <a:t>Running training equipment</a:t>
            </a:r>
          </a:p>
          <a:p>
            <a:r>
              <a:rPr lang="en-US" dirty="0"/>
              <a:t>Arranging for activity supplies</a:t>
            </a:r>
          </a:p>
          <a:p>
            <a:r>
              <a:rPr lang="en-US" dirty="0"/>
              <a:t>Working with disruptions in the classroom</a:t>
            </a:r>
          </a:p>
          <a:p>
            <a:r>
              <a:rPr lang="en-US" dirty="0"/>
              <a:t>Working with participants with access and functional needs</a:t>
            </a:r>
          </a:p>
          <a:p>
            <a:r>
              <a:rPr lang="en-US" dirty="0"/>
              <a:t>Being inclusive</a:t>
            </a:r>
          </a:p>
          <a:p>
            <a:r>
              <a:rPr lang="en-US" dirty="0"/>
              <a:t>Dealing with sensitive topics</a:t>
            </a:r>
          </a:p>
        </p:txBody>
      </p:sp>
      <p:sp>
        <p:nvSpPr>
          <p:cNvPr id="6" name="Content Placeholder 5">
            <a:extLst>
              <a:ext uri="{FF2B5EF4-FFF2-40B4-BE49-F238E27FC236}">
                <a16:creationId xmlns:a16="http://schemas.microsoft.com/office/drawing/2014/main" id="{DE0452D2-165E-468C-A632-E16A788E1216}"/>
              </a:ext>
            </a:extLst>
          </p:cNvPr>
          <p:cNvSpPr>
            <a:spLocks noGrp="1"/>
          </p:cNvSpPr>
          <p:nvPr>
            <p:ph sz="quarter" idx="12"/>
          </p:nvPr>
        </p:nvSpPr>
        <p:spPr/>
        <p:txBody>
          <a:bodyPr/>
          <a:lstStyle/>
          <a:p>
            <a:r>
              <a:rPr lang="en-US" b="1" dirty="0"/>
              <a:t>PM 2-4</a:t>
            </a:r>
          </a:p>
        </p:txBody>
      </p:sp>
      <p:sp>
        <p:nvSpPr>
          <p:cNvPr id="4" name="Text Placeholder 3">
            <a:extLst>
              <a:ext uri="{FF2B5EF4-FFF2-40B4-BE49-F238E27FC236}">
                <a16:creationId xmlns:a16="http://schemas.microsoft.com/office/drawing/2014/main" id="{102C6692-B182-4E1A-8F7B-CC773C404420}"/>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075E0F2D-5E29-42C7-8D3E-AC39CC6D27F6}"/>
              </a:ext>
            </a:extLst>
          </p:cNvPr>
          <p:cNvSpPr>
            <a:spLocks noGrp="1"/>
          </p:cNvSpPr>
          <p:nvPr>
            <p:ph type="body" sz="quarter" idx="11"/>
          </p:nvPr>
        </p:nvSpPr>
        <p:spPr/>
        <p:txBody>
          <a:bodyPr/>
          <a:lstStyle/>
          <a:p>
            <a:r>
              <a:rPr lang="en-US" dirty="0"/>
              <a:t>2-15</a:t>
            </a:r>
          </a:p>
        </p:txBody>
      </p:sp>
    </p:spTree>
    <p:extLst>
      <p:ext uri="{BB962C8B-B14F-4D97-AF65-F5344CB8AC3E}">
        <p14:creationId xmlns:p14="http://schemas.microsoft.com/office/powerpoint/2010/main" val="1875594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37B9BC-6CDD-4EFD-B250-A032D26F102C}"/>
              </a:ext>
            </a:extLst>
          </p:cNvPr>
          <p:cNvSpPr>
            <a:spLocks noGrp="1"/>
          </p:cNvSpPr>
          <p:nvPr>
            <p:ph type="title"/>
          </p:nvPr>
        </p:nvSpPr>
        <p:spPr/>
        <p:txBody>
          <a:bodyPr/>
          <a:lstStyle/>
          <a:p>
            <a:r>
              <a:rPr lang="en-US" dirty="0"/>
              <a:t>Instructor Roles</a:t>
            </a:r>
            <a:r>
              <a:rPr lang="en-US" sz="1200" dirty="0"/>
              <a:t> </a:t>
            </a:r>
            <a:r>
              <a:rPr lang="en-US" sz="1200" dirty="0">
                <a:solidFill>
                  <a:srgbClr val="448431"/>
                </a:solidFill>
              </a:rPr>
              <a:t>(Learn more)</a:t>
            </a:r>
            <a:endParaRPr lang="en-US" dirty="0">
              <a:solidFill>
                <a:srgbClr val="448431"/>
              </a:solidFill>
            </a:endParaRPr>
          </a:p>
        </p:txBody>
      </p:sp>
      <p:sp>
        <p:nvSpPr>
          <p:cNvPr id="2" name="Content Placeholder 1">
            <a:extLst>
              <a:ext uri="{FF2B5EF4-FFF2-40B4-BE49-F238E27FC236}">
                <a16:creationId xmlns:a16="http://schemas.microsoft.com/office/drawing/2014/main" id="{2E94BB00-5121-44A1-B75A-CB1DE189913B}"/>
              </a:ext>
            </a:extLst>
          </p:cNvPr>
          <p:cNvSpPr>
            <a:spLocks noGrp="1"/>
          </p:cNvSpPr>
          <p:nvPr>
            <p:ph idx="1"/>
          </p:nvPr>
        </p:nvSpPr>
        <p:spPr/>
        <p:txBody>
          <a:bodyPr/>
          <a:lstStyle/>
          <a:p>
            <a:r>
              <a:rPr lang="en-US" dirty="0"/>
              <a:t>Learn more about each instructor role:</a:t>
            </a:r>
          </a:p>
          <a:p>
            <a:pPr lvl="1"/>
            <a:r>
              <a:rPr lang="en-US" dirty="0"/>
              <a:t>Subject Matter Expert: CERT Basic Training review in Units 3, 4, 6, 7, 8, 10, 12, 13, 14</a:t>
            </a:r>
          </a:p>
          <a:p>
            <a:pPr lvl="1"/>
            <a:r>
              <a:rPr lang="en-US" dirty="0"/>
              <a:t>Trainer: Unit 2, Your Role as Instructor, and Unit 5, Maximize Learning</a:t>
            </a:r>
          </a:p>
          <a:p>
            <a:pPr lvl="1"/>
            <a:r>
              <a:rPr lang="en-US" dirty="0"/>
              <a:t>Evaluator: Unit 5, Maximize Learning</a:t>
            </a:r>
          </a:p>
        </p:txBody>
      </p:sp>
      <p:sp>
        <p:nvSpPr>
          <p:cNvPr id="6" name="Content Placeholder 5">
            <a:extLst>
              <a:ext uri="{FF2B5EF4-FFF2-40B4-BE49-F238E27FC236}">
                <a16:creationId xmlns:a16="http://schemas.microsoft.com/office/drawing/2014/main" id="{1D36ACA2-92FE-4B58-953F-E2DB93D66DA7}"/>
              </a:ext>
            </a:extLst>
          </p:cNvPr>
          <p:cNvSpPr>
            <a:spLocks noGrp="1"/>
          </p:cNvSpPr>
          <p:nvPr>
            <p:ph sz="quarter" idx="12"/>
          </p:nvPr>
        </p:nvSpPr>
        <p:spPr/>
        <p:txBody>
          <a:bodyPr/>
          <a:lstStyle/>
          <a:p>
            <a:r>
              <a:rPr lang="en-US" b="1" dirty="0"/>
              <a:t>PM 2-4</a:t>
            </a:r>
          </a:p>
        </p:txBody>
      </p:sp>
      <p:sp>
        <p:nvSpPr>
          <p:cNvPr id="4" name="Text Placeholder 3">
            <a:extLst>
              <a:ext uri="{FF2B5EF4-FFF2-40B4-BE49-F238E27FC236}">
                <a16:creationId xmlns:a16="http://schemas.microsoft.com/office/drawing/2014/main" id="{FC8F0905-7788-486B-A4B9-15E4292DEF3D}"/>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6CE6200F-065A-4109-86C6-C8E7537CCD58}"/>
              </a:ext>
            </a:extLst>
          </p:cNvPr>
          <p:cNvSpPr>
            <a:spLocks noGrp="1"/>
          </p:cNvSpPr>
          <p:nvPr>
            <p:ph type="body" sz="quarter" idx="11"/>
          </p:nvPr>
        </p:nvSpPr>
        <p:spPr/>
        <p:txBody>
          <a:bodyPr/>
          <a:lstStyle/>
          <a:p>
            <a:r>
              <a:rPr lang="en-US" dirty="0"/>
              <a:t>2-16</a:t>
            </a:r>
          </a:p>
        </p:txBody>
      </p:sp>
    </p:spTree>
    <p:extLst>
      <p:ext uri="{BB962C8B-B14F-4D97-AF65-F5344CB8AC3E}">
        <p14:creationId xmlns:p14="http://schemas.microsoft.com/office/powerpoint/2010/main" val="158235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F4F443-B375-45AA-A51C-5A92BE826B48}"/>
              </a:ext>
            </a:extLst>
          </p:cNvPr>
          <p:cNvSpPr>
            <a:spLocks noGrp="1"/>
          </p:cNvSpPr>
          <p:nvPr>
            <p:ph type="title"/>
          </p:nvPr>
        </p:nvSpPr>
        <p:spPr/>
        <p:txBody>
          <a:bodyPr/>
          <a:lstStyle/>
          <a:p>
            <a:r>
              <a:rPr lang="en-US" dirty="0"/>
              <a:t>Instructor Roles</a:t>
            </a:r>
            <a:r>
              <a:rPr lang="en-US" sz="1200" dirty="0">
                <a:solidFill>
                  <a:prstClr val="white"/>
                </a:solidFill>
              </a:rPr>
              <a:t> </a:t>
            </a:r>
            <a:r>
              <a:rPr lang="en-US" sz="1050" dirty="0">
                <a:solidFill>
                  <a:srgbClr val="448431"/>
                </a:solidFill>
              </a:rPr>
              <a:t>(Learn more, continued)</a:t>
            </a:r>
          </a:p>
        </p:txBody>
      </p:sp>
      <p:sp>
        <p:nvSpPr>
          <p:cNvPr id="2" name="Content Placeholder 1">
            <a:extLst>
              <a:ext uri="{FF2B5EF4-FFF2-40B4-BE49-F238E27FC236}">
                <a16:creationId xmlns:a16="http://schemas.microsoft.com/office/drawing/2014/main" id="{D053F50C-08D0-4BCA-9BB1-E98C890C3C14}"/>
              </a:ext>
            </a:extLst>
          </p:cNvPr>
          <p:cNvSpPr>
            <a:spLocks noGrp="1"/>
          </p:cNvSpPr>
          <p:nvPr>
            <p:ph idx="1"/>
          </p:nvPr>
        </p:nvSpPr>
        <p:spPr/>
        <p:txBody>
          <a:bodyPr/>
          <a:lstStyle/>
          <a:p>
            <a:r>
              <a:rPr lang="en-US" dirty="0"/>
              <a:t>Learn more about each instructor role:</a:t>
            </a:r>
          </a:p>
          <a:p>
            <a:pPr lvl="1"/>
            <a:r>
              <a:rPr lang="en-US" dirty="0"/>
              <a:t>Friend and Coach: Unit 11, Manage the Classroom</a:t>
            </a:r>
          </a:p>
          <a:p>
            <a:pPr lvl="1"/>
            <a:r>
              <a:rPr lang="en-US" dirty="0"/>
              <a:t>Role Model: Throughout this course</a:t>
            </a:r>
          </a:p>
          <a:p>
            <a:pPr lvl="1"/>
            <a:r>
              <a:rPr lang="en-US" dirty="0"/>
              <a:t>Classroom Manager: Unit 11, Manage the Classroom and Unit 16, Preparing for the CERT Basic Training Course</a:t>
            </a:r>
          </a:p>
        </p:txBody>
      </p:sp>
      <p:sp>
        <p:nvSpPr>
          <p:cNvPr id="6" name="Content Placeholder 5">
            <a:extLst>
              <a:ext uri="{FF2B5EF4-FFF2-40B4-BE49-F238E27FC236}">
                <a16:creationId xmlns:a16="http://schemas.microsoft.com/office/drawing/2014/main" id="{930EBFF2-AA33-4A80-A7F3-6D0B4950324B}"/>
              </a:ext>
            </a:extLst>
          </p:cNvPr>
          <p:cNvSpPr>
            <a:spLocks noGrp="1"/>
          </p:cNvSpPr>
          <p:nvPr>
            <p:ph sz="quarter" idx="12"/>
          </p:nvPr>
        </p:nvSpPr>
        <p:spPr/>
        <p:txBody>
          <a:bodyPr/>
          <a:lstStyle/>
          <a:p>
            <a:r>
              <a:rPr lang="en-US" b="1" dirty="0"/>
              <a:t>PM 2-4</a:t>
            </a:r>
          </a:p>
        </p:txBody>
      </p:sp>
      <p:sp>
        <p:nvSpPr>
          <p:cNvPr id="4" name="Text Placeholder 3">
            <a:extLst>
              <a:ext uri="{FF2B5EF4-FFF2-40B4-BE49-F238E27FC236}">
                <a16:creationId xmlns:a16="http://schemas.microsoft.com/office/drawing/2014/main" id="{39923181-F0A0-4FAE-B946-596669B6D17B}"/>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DB54E395-8A93-4CE0-A296-3A51D25D72E9}"/>
              </a:ext>
            </a:extLst>
          </p:cNvPr>
          <p:cNvSpPr>
            <a:spLocks noGrp="1"/>
          </p:cNvSpPr>
          <p:nvPr>
            <p:ph type="body" sz="quarter" idx="11"/>
          </p:nvPr>
        </p:nvSpPr>
        <p:spPr/>
        <p:txBody>
          <a:bodyPr/>
          <a:lstStyle/>
          <a:p>
            <a:r>
              <a:rPr lang="en-US" dirty="0"/>
              <a:t>2-17</a:t>
            </a:r>
          </a:p>
        </p:txBody>
      </p:sp>
    </p:spTree>
    <p:extLst>
      <p:ext uri="{BB962C8B-B14F-4D97-AF65-F5344CB8AC3E}">
        <p14:creationId xmlns:p14="http://schemas.microsoft.com/office/powerpoint/2010/main" val="692349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FBBE33-6F47-4D79-BB8B-0CB2BB016847}"/>
              </a:ext>
            </a:extLst>
          </p:cNvPr>
          <p:cNvSpPr>
            <a:spLocks noGrp="1"/>
          </p:cNvSpPr>
          <p:nvPr>
            <p:ph type="title"/>
          </p:nvPr>
        </p:nvSpPr>
        <p:spPr>
          <a:xfrm>
            <a:off x="324378" y="1484460"/>
            <a:ext cx="8477876"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qualities does a good CERT instructor possesses?</a:t>
            </a:r>
          </a:p>
        </p:txBody>
      </p:sp>
      <p:sp>
        <p:nvSpPr>
          <p:cNvPr id="2" name="Content Placeholder 1">
            <a:extLst>
              <a:ext uri="{FF2B5EF4-FFF2-40B4-BE49-F238E27FC236}">
                <a16:creationId xmlns:a16="http://schemas.microsoft.com/office/drawing/2014/main" id="{5BFCEC2B-1D54-4517-845E-4C0100E0E463}"/>
              </a:ext>
            </a:extLst>
          </p:cNvPr>
          <p:cNvSpPr>
            <a:spLocks noGrp="1"/>
          </p:cNvSpPr>
          <p:nvPr>
            <p:ph idx="1"/>
          </p:nvPr>
        </p:nvSpPr>
        <p:spPr>
          <a:xfrm>
            <a:off x="315142" y="459048"/>
            <a:ext cx="8512974" cy="1055716"/>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56CD7408-AB31-4A90-9E93-0796C708D4F6}"/>
              </a:ext>
            </a:extLst>
          </p:cNvPr>
          <p:cNvSpPr>
            <a:spLocks noGrp="1"/>
          </p:cNvSpPr>
          <p:nvPr>
            <p:ph sz="quarter" idx="12"/>
          </p:nvPr>
        </p:nvSpPr>
        <p:spPr/>
        <p:txBody>
          <a:bodyPr/>
          <a:lstStyle/>
          <a:p>
            <a:r>
              <a:rPr lang="en-US" b="1" dirty="0"/>
              <a:t>PM 2-4</a:t>
            </a:r>
          </a:p>
        </p:txBody>
      </p:sp>
      <p:sp>
        <p:nvSpPr>
          <p:cNvPr id="4" name="Text Placeholder 3">
            <a:extLst>
              <a:ext uri="{FF2B5EF4-FFF2-40B4-BE49-F238E27FC236}">
                <a16:creationId xmlns:a16="http://schemas.microsoft.com/office/drawing/2014/main" id="{D9C9B56D-B160-48D2-9014-785A9A64051D}"/>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E14BCB39-ACD7-47F2-8006-E7B959F25C5C}"/>
              </a:ext>
            </a:extLst>
          </p:cNvPr>
          <p:cNvSpPr>
            <a:spLocks noGrp="1"/>
          </p:cNvSpPr>
          <p:nvPr>
            <p:ph type="body" sz="quarter" idx="11"/>
          </p:nvPr>
        </p:nvSpPr>
        <p:spPr/>
        <p:txBody>
          <a:bodyPr/>
          <a:lstStyle/>
          <a:p>
            <a:r>
              <a:rPr lang="en-US" dirty="0"/>
              <a:t>2-18</a:t>
            </a:r>
          </a:p>
        </p:txBody>
      </p:sp>
    </p:spTree>
    <p:extLst>
      <p:ext uri="{BB962C8B-B14F-4D97-AF65-F5344CB8AC3E}">
        <p14:creationId xmlns:p14="http://schemas.microsoft.com/office/powerpoint/2010/main" val="185264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C2C5446-F284-428D-9A3E-9F3CD790B817}"/>
              </a:ext>
            </a:extLst>
          </p:cNvPr>
          <p:cNvSpPr>
            <a:spLocks noGrp="1"/>
          </p:cNvSpPr>
          <p:nvPr>
            <p:ph type="title"/>
          </p:nvPr>
        </p:nvSpPr>
        <p:spPr>
          <a:xfrm>
            <a:off x="324379" y="1484460"/>
            <a:ext cx="8477876"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is the goal of every CERT Basic Training class?</a:t>
            </a:r>
          </a:p>
        </p:txBody>
      </p:sp>
      <p:sp>
        <p:nvSpPr>
          <p:cNvPr id="2" name="Content Placeholder 1">
            <a:extLst>
              <a:ext uri="{FF2B5EF4-FFF2-40B4-BE49-F238E27FC236}">
                <a16:creationId xmlns:a16="http://schemas.microsoft.com/office/drawing/2014/main" id="{E436ACB1-CC14-436A-AACA-DF81067611D3}"/>
              </a:ext>
            </a:extLst>
          </p:cNvPr>
          <p:cNvSpPr>
            <a:spLocks noGrp="1"/>
          </p:cNvSpPr>
          <p:nvPr>
            <p:ph idx="1"/>
          </p:nvPr>
        </p:nvSpPr>
        <p:spPr>
          <a:xfrm>
            <a:off x="333615" y="440575"/>
            <a:ext cx="8512974" cy="1101898"/>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56EB94A6-0E6F-4098-9DBA-AD6849501F45}"/>
              </a:ext>
            </a:extLst>
          </p:cNvPr>
          <p:cNvSpPr>
            <a:spLocks noGrp="1"/>
          </p:cNvSpPr>
          <p:nvPr>
            <p:ph sz="quarter" idx="12"/>
          </p:nvPr>
        </p:nvSpPr>
        <p:spPr/>
        <p:txBody>
          <a:bodyPr/>
          <a:lstStyle/>
          <a:p>
            <a:r>
              <a:rPr lang="en-US" b="1" dirty="0"/>
              <a:t>PM 2-1</a:t>
            </a:r>
          </a:p>
        </p:txBody>
      </p:sp>
      <p:sp>
        <p:nvSpPr>
          <p:cNvPr id="4" name="Text Placeholder 3">
            <a:extLst>
              <a:ext uri="{FF2B5EF4-FFF2-40B4-BE49-F238E27FC236}">
                <a16:creationId xmlns:a16="http://schemas.microsoft.com/office/drawing/2014/main" id="{17C1889C-B959-4A44-8CF0-D6FCCC37EFBA}"/>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8B2A3098-94BD-44EC-8645-161899B7C666}"/>
              </a:ext>
            </a:extLst>
          </p:cNvPr>
          <p:cNvSpPr>
            <a:spLocks noGrp="1"/>
          </p:cNvSpPr>
          <p:nvPr>
            <p:ph type="body" sz="quarter" idx="11"/>
          </p:nvPr>
        </p:nvSpPr>
        <p:spPr/>
        <p:txBody>
          <a:bodyPr/>
          <a:lstStyle/>
          <a:p>
            <a:r>
              <a:rPr lang="en-US" dirty="0"/>
              <a:t>2-1</a:t>
            </a:r>
          </a:p>
        </p:txBody>
      </p:sp>
    </p:spTree>
    <p:extLst>
      <p:ext uri="{BB962C8B-B14F-4D97-AF65-F5344CB8AC3E}">
        <p14:creationId xmlns:p14="http://schemas.microsoft.com/office/powerpoint/2010/main" val="3967791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0BA702-5186-41B0-845C-8B18E7461343}"/>
              </a:ext>
            </a:extLst>
          </p:cNvPr>
          <p:cNvSpPr>
            <a:spLocks noGrp="1"/>
          </p:cNvSpPr>
          <p:nvPr>
            <p:ph type="title"/>
          </p:nvPr>
        </p:nvSpPr>
        <p:spPr/>
        <p:txBody>
          <a:bodyPr>
            <a:noAutofit/>
          </a:bodyPr>
          <a:lstStyle/>
          <a:p>
            <a:r>
              <a:rPr lang="en-US" dirty="0"/>
              <a:t>CERT Instructor Qualities</a:t>
            </a:r>
          </a:p>
        </p:txBody>
      </p:sp>
      <p:sp>
        <p:nvSpPr>
          <p:cNvPr id="2" name="Content Placeholder 1">
            <a:extLst>
              <a:ext uri="{FF2B5EF4-FFF2-40B4-BE49-F238E27FC236}">
                <a16:creationId xmlns:a16="http://schemas.microsoft.com/office/drawing/2014/main" id="{5EA66D5E-7ADE-4DA0-B6A4-A21935D56A88}"/>
              </a:ext>
            </a:extLst>
          </p:cNvPr>
          <p:cNvSpPr>
            <a:spLocks noGrp="1"/>
          </p:cNvSpPr>
          <p:nvPr>
            <p:ph idx="1"/>
          </p:nvPr>
        </p:nvSpPr>
        <p:spPr/>
        <p:txBody>
          <a:bodyPr>
            <a:normAutofit/>
          </a:bodyPr>
          <a:lstStyle/>
          <a:p>
            <a:r>
              <a:rPr lang="en-US" b="1" dirty="0"/>
              <a:t>What qualities does a good CERT instructor possesses?</a:t>
            </a:r>
          </a:p>
          <a:p>
            <a:pPr lvl="1"/>
            <a:r>
              <a:rPr lang="en-US" dirty="0"/>
              <a:t>Prepared</a:t>
            </a:r>
          </a:p>
          <a:p>
            <a:pPr lvl="1"/>
            <a:r>
              <a:rPr lang="en-US" dirty="0"/>
              <a:t>Energetic</a:t>
            </a:r>
          </a:p>
          <a:p>
            <a:pPr lvl="1"/>
            <a:r>
              <a:rPr lang="en-US" dirty="0"/>
              <a:t>Enthusiastic with a sense of humor</a:t>
            </a:r>
          </a:p>
          <a:p>
            <a:pPr lvl="1"/>
            <a:r>
              <a:rPr lang="en-US" dirty="0"/>
              <a:t>Interested</a:t>
            </a:r>
          </a:p>
          <a:p>
            <a:pPr lvl="1"/>
            <a:r>
              <a:rPr lang="en-US" dirty="0"/>
              <a:t>Sensitive</a:t>
            </a:r>
          </a:p>
          <a:p>
            <a:pPr lvl="1"/>
            <a:r>
              <a:rPr lang="en-US" dirty="0"/>
              <a:t>Makes training fun, safe, and interactive</a:t>
            </a:r>
          </a:p>
          <a:p>
            <a:pPr lvl="1"/>
            <a:r>
              <a:rPr lang="en-US" dirty="0"/>
              <a:t>Leaves the ego and war stories at home</a:t>
            </a:r>
          </a:p>
          <a:p>
            <a:pPr lvl="1"/>
            <a:r>
              <a:rPr lang="en-US" dirty="0"/>
              <a:t>Patient</a:t>
            </a:r>
          </a:p>
        </p:txBody>
      </p:sp>
      <p:sp>
        <p:nvSpPr>
          <p:cNvPr id="6" name="Content Placeholder 5">
            <a:extLst>
              <a:ext uri="{FF2B5EF4-FFF2-40B4-BE49-F238E27FC236}">
                <a16:creationId xmlns:a16="http://schemas.microsoft.com/office/drawing/2014/main" id="{EDC22497-1D02-414E-BBBF-EDB7EF4CFC86}"/>
              </a:ext>
            </a:extLst>
          </p:cNvPr>
          <p:cNvSpPr>
            <a:spLocks noGrp="1"/>
          </p:cNvSpPr>
          <p:nvPr>
            <p:ph sz="quarter" idx="12"/>
          </p:nvPr>
        </p:nvSpPr>
        <p:spPr/>
        <p:txBody>
          <a:bodyPr/>
          <a:lstStyle/>
          <a:p>
            <a:r>
              <a:rPr lang="en-US" b="1" dirty="0"/>
              <a:t>PM 2-4</a:t>
            </a:r>
          </a:p>
        </p:txBody>
      </p:sp>
      <p:sp>
        <p:nvSpPr>
          <p:cNvPr id="4" name="Text Placeholder 3">
            <a:extLst>
              <a:ext uri="{FF2B5EF4-FFF2-40B4-BE49-F238E27FC236}">
                <a16:creationId xmlns:a16="http://schemas.microsoft.com/office/drawing/2014/main" id="{19D2262A-EC99-4F70-814C-B2AC4FFC8FF7}"/>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59190532-0455-4BCA-B09D-E905FCB4A82C}"/>
              </a:ext>
            </a:extLst>
          </p:cNvPr>
          <p:cNvSpPr>
            <a:spLocks noGrp="1"/>
          </p:cNvSpPr>
          <p:nvPr>
            <p:ph type="body" sz="quarter" idx="11"/>
          </p:nvPr>
        </p:nvSpPr>
        <p:spPr/>
        <p:txBody>
          <a:bodyPr/>
          <a:lstStyle/>
          <a:p>
            <a:r>
              <a:rPr lang="en-US" dirty="0"/>
              <a:t>2-19</a:t>
            </a:r>
          </a:p>
        </p:txBody>
      </p:sp>
    </p:spTree>
    <p:extLst>
      <p:ext uri="{BB962C8B-B14F-4D97-AF65-F5344CB8AC3E}">
        <p14:creationId xmlns:p14="http://schemas.microsoft.com/office/powerpoint/2010/main" val="766225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F57262-0C68-4C61-BE35-7097459624FD}"/>
              </a:ext>
            </a:extLst>
          </p:cNvPr>
          <p:cNvSpPr>
            <a:spLocks noGrp="1"/>
          </p:cNvSpPr>
          <p:nvPr>
            <p:ph type="title"/>
          </p:nvPr>
        </p:nvSpPr>
        <p:spPr/>
        <p:txBody>
          <a:bodyPr/>
          <a:lstStyle/>
          <a:p>
            <a:r>
              <a:rPr lang="en-US" dirty="0"/>
              <a:t>Presenter Qualities</a:t>
            </a:r>
          </a:p>
        </p:txBody>
      </p:sp>
      <p:sp>
        <p:nvSpPr>
          <p:cNvPr id="2" name="Content Placeholder 1">
            <a:extLst>
              <a:ext uri="{FF2B5EF4-FFF2-40B4-BE49-F238E27FC236}">
                <a16:creationId xmlns:a16="http://schemas.microsoft.com/office/drawing/2014/main" id="{F0B4A52D-E169-4D99-ACE8-9557061AFEA5}"/>
              </a:ext>
            </a:extLst>
          </p:cNvPr>
          <p:cNvSpPr>
            <a:spLocks noGrp="1"/>
          </p:cNvSpPr>
          <p:nvPr>
            <p:ph idx="1"/>
          </p:nvPr>
        </p:nvSpPr>
        <p:spPr/>
        <p:txBody>
          <a:bodyPr/>
          <a:lstStyle/>
          <a:p>
            <a:r>
              <a:rPr lang="en-US" dirty="0"/>
              <a:t>Learners often judge an instructor by how he or she speaks and looks</a:t>
            </a:r>
          </a:p>
          <a:p>
            <a:r>
              <a:rPr lang="en-US" dirty="0"/>
              <a:t>A trainer must be “credible”</a:t>
            </a:r>
          </a:p>
          <a:p>
            <a:r>
              <a:rPr lang="en-US" dirty="0"/>
              <a:t>Credibility is largely made up of three variables:</a:t>
            </a:r>
          </a:p>
          <a:p>
            <a:pPr lvl="1"/>
            <a:r>
              <a:rPr lang="en-US" dirty="0"/>
              <a:t>Appearance</a:t>
            </a:r>
          </a:p>
          <a:p>
            <a:pPr lvl="1"/>
            <a:r>
              <a:rPr lang="en-US" dirty="0"/>
              <a:t>How you sound</a:t>
            </a:r>
          </a:p>
          <a:p>
            <a:pPr lvl="1"/>
            <a:r>
              <a:rPr lang="en-US" dirty="0"/>
              <a:t>The actual words you say</a:t>
            </a:r>
          </a:p>
        </p:txBody>
      </p:sp>
      <p:sp>
        <p:nvSpPr>
          <p:cNvPr id="6" name="Content Placeholder 5">
            <a:extLst>
              <a:ext uri="{FF2B5EF4-FFF2-40B4-BE49-F238E27FC236}">
                <a16:creationId xmlns:a16="http://schemas.microsoft.com/office/drawing/2014/main" id="{C2FEB15D-4E41-4C3B-BF68-D4B175D1914F}"/>
              </a:ext>
            </a:extLst>
          </p:cNvPr>
          <p:cNvSpPr>
            <a:spLocks noGrp="1"/>
          </p:cNvSpPr>
          <p:nvPr>
            <p:ph sz="quarter" idx="12"/>
          </p:nvPr>
        </p:nvSpPr>
        <p:spPr/>
        <p:txBody>
          <a:bodyPr/>
          <a:lstStyle/>
          <a:p>
            <a:r>
              <a:rPr lang="en-US" b="1" dirty="0"/>
              <a:t>PM 2-4</a:t>
            </a:r>
          </a:p>
        </p:txBody>
      </p:sp>
      <p:sp>
        <p:nvSpPr>
          <p:cNvPr id="4" name="Text Placeholder 3">
            <a:extLst>
              <a:ext uri="{FF2B5EF4-FFF2-40B4-BE49-F238E27FC236}">
                <a16:creationId xmlns:a16="http://schemas.microsoft.com/office/drawing/2014/main" id="{B1B286FF-0A80-4ABF-BD86-C74CD68327EB}"/>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910F1775-D01E-42A0-987D-19ECA601B425}"/>
              </a:ext>
            </a:extLst>
          </p:cNvPr>
          <p:cNvSpPr>
            <a:spLocks noGrp="1"/>
          </p:cNvSpPr>
          <p:nvPr>
            <p:ph type="body" sz="quarter" idx="11"/>
          </p:nvPr>
        </p:nvSpPr>
        <p:spPr/>
        <p:txBody>
          <a:bodyPr/>
          <a:lstStyle/>
          <a:p>
            <a:r>
              <a:rPr lang="en-US" dirty="0"/>
              <a:t>2-20</a:t>
            </a:r>
          </a:p>
        </p:txBody>
      </p:sp>
    </p:spTree>
    <p:extLst>
      <p:ext uri="{BB962C8B-B14F-4D97-AF65-F5344CB8AC3E}">
        <p14:creationId xmlns:p14="http://schemas.microsoft.com/office/powerpoint/2010/main" val="1964941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08B2F9-A02E-42D6-874F-9EE19418FD7A}"/>
              </a:ext>
            </a:extLst>
          </p:cNvPr>
          <p:cNvSpPr>
            <a:spLocks noGrp="1"/>
          </p:cNvSpPr>
          <p:nvPr>
            <p:ph type="title"/>
          </p:nvPr>
        </p:nvSpPr>
        <p:spPr>
          <a:xfrm>
            <a:off x="315143" y="1484460"/>
            <a:ext cx="8357803" cy="1017672"/>
          </a:xfrm>
        </p:spPr>
        <p:txBody>
          <a:bodyPr>
            <a:normAutofit/>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When people speak of a good presenter, what qualities are they referring to?</a:t>
            </a:r>
          </a:p>
        </p:txBody>
      </p:sp>
      <p:sp>
        <p:nvSpPr>
          <p:cNvPr id="2" name="Content Placeholder 1">
            <a:extLst>
              <a:ext uri="{FF2B5EF4-FFF2-40B4-BE49-F238E27FC236}">
                <a16:creationId xmlns:a16="http://schemas.microsoft.com/office/drawing/2014/main" id="{524CD98E-6D37-4D82-A860-9FC4DB5AFC5F}"/>
              </a:ext>
            </a:extLst>
          </p:cNvPr>
          <p:cNvSpPr>
            <a:spLocks noGrp="1"/>
          </p:cNvSpPr>
          <p:nvPr>
            <p:ph idx="1"/>
          </p:nvPr>
        </p:nvSpPr>
        <p:spPr>
          <a:xfrm>
            <a:off x="315142" y="449812"/>
            <a:ext cx="8512974" cy="1342044"/>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4CA5C71F-A2AD-4B05-8838-527593BD279C}"/>
              </a:ext>
            </a:extLst>
          </p:cNvPr>
          <p:cNvSpPr>
            <a:spLocks noGrp="1"/>
          </p:cNvSpPr>
          <p:nvPr>
            <p:ph sz="quarter" idx="12"/>
          </p:nvPr>
        </p:nvSpPr>
        <p:spPr/>
        <p:txBody>
          <a:bodyPr/>
          <a:lstStyle/>
          <a:p>
            <a:r>
              <a:rPr lang="en-US" b="1" dirty="0"/>
              <a:t>PM 2-5</a:t>
            </a:r>
          </a:p>
        </p:txBody>
      </p:sp>
      <p:sp>
        <p:nvSpPr>
          <p:cNvPr id="4" name="Text Placeholder 3">
            <a:extLst>
              <a:ext uri="{FF2B5EF4-FFF2-40B4-BE49-F238E27FC236}">
                <a16:creationId xmlns:a16="http://schemas.microsoft.com/office/drawing/2014/main" id="{B849790C-DB95-4ED2-82B1-8C1229059023}"/>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8F109DCA-F91D-48B7-83D4-8AD620168869}"/>
              </a:ext>
            </a:extLst>
          </p:cNvPr>
          <p:cNvSpPr>
            <a:spLocks noGrp="1"/>
          </p:cNvSpPr>
          <p:nvPr>
            <p:ph type="body" sz="quarter" idx="11"/>
          </p:nvPr>
        </p:nvSpPr>
        <p:spPr/>
        <p:txBody>
          <a:bodyPr/>
          <a:lstStyle/>
          <a:p>
            <a:r>
              <a:rPr lang="en-US" dirty="0"/>
              <a:t>2-21</a:t>
            </a:r>
          </a:p>
        </p:txBody>
      </p:sp>
    </p:spTree>
    <p:extLst>
      <p:ext uri="{BB962C8B-B14F-4D97-AF65-F5344CB8AC3E}">
        <p14:creationId xmlns:p14="http://schemas.microsoft.com/office/powerpoint/2010/main" val="584137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CA455C4-2A19-4947-8A6D-3B8C97CDA379}"/>
              </a:ext>
            </a:extLst>
          </p:cNvPr>
          <p:cNvSpPr>
            <a:spLocks noGrp="1"/>
          </p:cNvSpPr>
          <p:nvPr>
            <p:ph type="title"/>
          </p:nvPr>
        </p:nvSpPr>
        <p:spPr/>
        <p:txBody>
          <a:bodyPr/>
          <a:lstStyle/>
          <a:p>
            <a:r>
              <a:rPr lang="en-US" dirty="0"/>
              <a:t>A Good Presenter</a:t>
            </a:r>
          </a:p>
        </p:txBody>
      </p:sp>
      <p:sp>
        <p:nvSpPr>
          <p:cNvPr id="2" name="Content Placeholder 1">
            <a:extLst>
              <a:ext uri="{FF2B5EF4-FFF2-40B4-BE49-F238E27FC236}">
                <a16:creationId xmlns:a16="http://schemas.microsoft.com/office/drawing/2014/main" id="{D6A78C21-2828-4A04-A536-C16ACDD5056D}"/>
              </a:ext>
            </a:extLst>
          </p:cNvPr>
          <p:cNvSpPr>
            <a:spLocks noGrp="1"/>
          </p:cNvSpPr>
          <p:nvPr>
            <p:ph idx="1"/>
          </p:nvPr>
        </p:nvSpPr>
        <p:spPr/>
        <p:txBody>
          <a:bodyPr>
            <a:noAutofit/>
          </a:bodyPr>
          <a:lstStyle/>
          <a:p>
            <a:r>
              <a:rPr lang="en-US" b="1" dirty="0"/>
              <a:t>When people speak of a good presenter, what qualities are they referring to?</a:t>
            </a:r>
          </a:p>
          <a:p>
            <a:pPr lvl="1"/>
            <a:r>
              <a:rPr lang="en-US" dirty="0"/>
              <a:t>A good presenter is:</a:t>
            </a:r>
          </a:p>
        </p:txBody>
      </p:sp>
      <p:sp>
        <p:nvSpPr>
          <p:cNvPr id="8" name="TextBox 7">
            <a:extLst>
              <a:ext uri="{FF2B5EF4-FFF2-40B4-BE49-F238E27FC236}">
                <a16:creationId xmlns:a16="http://schemas.microsoft.com/office/drawing/2014/main" id="{8C6A1CCB-E4A1-4585-A22F-2F6CF12159A0}"/>
              </a:ext>
            </a:extLst>
          </p:cNvPr>
          <p:cNvSpPr txBox="1"/>
          <p:nvPr/>
        </p:nvSpPr>
        <p:spPr>
          <a:xfrm>
            <a:off x="298370" y="2990547"/>
            <a:ext cx="8513064" cy="2708434"/>
          </a:xfrm>
          <a:prstGeom prst="rect">
            <a:avLst/>
          </a:prstGeom>
          <a:noFill/>
        </p:spPr>
        <p:txBody>
          <a:bodyPr wrap="square" numCol="2" rtlCol="0">
            <a:spAutoFit/>
          </a:bodyPr>
          <a:lstStyle/>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Sincere</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Enthusiastic</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Lively</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Expressive</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Interesting</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Assertive</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Convincing</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Credible</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Confident</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Poised</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Professional</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Funny</a:t>
            </a:r>
          </a:p>
          <a:p>
            <a:pPr marL="1200150" lvl="2" indent="-285750">
              <a:spcBef>
                <a:spcPts val="600"/>
              </a:spcBef>
              <a:buFont typeface="Arial" panose="020B0604020202020204" pitchFamily="34" charset="0"/>
              <a:buChar char="•"/>
            </a:pPr>
            <a:r>
              <a:rPr lang="en-US" sz="2000" dirty="0">
                <a:latin typeface="Arial" panose="020B0604020202020204" pitchFamily="34" charset="0"/>
                <a:cs typeface="Arial" panose="020B0604020202020204" pitchFamily="34" charset="0"/>
              </a:rPr>
              <a:t>Accepting</a:t>
            </a:r>
          </a:p>
          <a:p>
            <a:endParaRPr lang="en-US" dirty="0"/>
          </a:p>
        </p:txBody>
      </p:sp>
      <p:sp>
        <p:nvSpPr>
          <p:cNvPr id="6" name="Content Placeholder 5">
            <a:extLst>
              <a:ext uri="{FF2B5EF4-FFF2-40B4-BE49-F238E27FC236}">
                <a16:creationId xmlns:a16="http://schemas.microsoft.com/office/drawing/2014/main" id="{9F030323-D07B-41D9-B578-0BBC956C0981}"/>
              </a:ext>
            </a:extLst>
          </p:cNvPr>
          <p:cNvSpPr>
            <a:spLocks noGrp="1"/>
          </p:cNvSpPr>
          <p:nvPr>
            <p:ph sz="quarter" idx="12"/>
          </p:nvPr>
        </p:nvSpPr>
        <p:spPr/>
        <p:txBody>
          <a:bodyPr/>
          <a:lstStyle/>
          <a:p>
            <a:r>
              <a:rPr lang="en-US" b="1" dirty="0"/>
              <a:t>PM 2-5</a:t>
            </a:r>
          </a:p>
        </p:txBody>
      </p:sp>
      <p:sp>
        <p:nvSpPr>
          <p:cNvPr id="4" name="Text Placeholder 3">
            <a:extLst>
              <a:ext uri="{FF2B5EF4-FFF2-40B4-BE49-F238E27FC236}">
                <a16:creationId xmlns:a16="http://schemas.microsoft.com/office/drawing/2014/main" id="{FD4A8115-57BD-4BCC-969E-C0826C50D2D5}"/>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F394FAAB-1BB2-4D16-B9F3-98940F0AF66C}"/>
              </a:ext>
            </a:extLst>
          </p:cNvPr>
          <p:cNvSpPr>
            <a:spLocks noGrp="1"/>
          </p:cNvSpPr>
          <p:nvPr>
            <p:ph type="body" sz="quarter" idx="11"/>
          </p:nvPr>
        </p:nvSpPr>
        <p:spPr/>
        <p:txBody>
          <a:bodyPr/>
          <a:lstStyle/>
          <a:p>
            <a:r>
              <a:rPr lang="en-US" dirty="0"/>
              <a:t>2-22</a:t>
            </a:r>
          </a:p>
        </p:txBody>
      </p:sp>
    </p:spTree>
    <p:extLst>
      <p:ext uri="{BB962C8B-B14F-4D97-AF65-F5344CB8AC3E}">
        <p14:creationId xmlns:p14="http://schemas.microsoft.com/office/powerpoint/2010/main" val="2256547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E74667-63DF-462C-9227-2BFD81E61BCA}"/>
              </a:ext>
            </a:extLst>
          </p:cNvPr>
          <p:cNvSpPr>
            <a:spLocks noGrp="1"/>
          </p:cNvSpPr>
          <p:nvPr>
            <p:ph type="title"/>
          </p:nvPr>
        </p:nvSpPr>
        <p:spPr/>
        <p:txBody>
          <a:bodyPr/>
          <a:lstStyle/>
          <a:p>
            <a:r>
              <a:rPr lang="en-US" dirty="0"/>
              <a:t>Exercise</a:t>
            </a:r>
          </a:p>
        </p:txBody>
      </p:sp>
      <p:sp>
        <p:nvSpPr>
          <p:cNvPr id="2" name="Content Placeholder 1">
            <a:extLst>
              <a:ext uri="{FF2B5EF4-FFF2-40B4-BE49-F238E27FC236}">
                <a16:creationId xmlns:a16="http://schemas.microsoft.com/office/drawing/2014/main" id="{3CB5BF91-E364-468C-B235-FE706A4D2862}"/>
              </a:ext>
            </a:extLst>
          </p:cNvPr>
          <p:cNvSpPr>
            <a:spLocks noGrp="1"/>
          </p:cNvSpPr>
          <p:nvPr>
            <p:ph idx="1"/>
          </p:nvPr>
        </p:nvSpPr>
        <p:spPr/>
        <p:txBody>
          <a:bodyPr anchor="ctr"/>
          <a:lstStyle/>
          <a:p>
            <a:pPr algn="ctr"/>
            <a:r>
              <a:rPr lang="en-US" b="1" dirty="0"/>
              <a:t>Exercise: The Super Trainer</a:t>
            </a:r>
          </a:p>
        </p:txBody>
      </p:sp>
      <p:sp>
        <p:nvSpPr>
          <p:cNvPr id="6" name="Content Placeholder 5">
            <a:extLst>
              <a:ext uri="{FF2B5EF4-FFF2-40B4-BE49-F238E27FC236}">
                <a16:creationId xmlns:a16="http://schemas.microsoft.com/office/drawing/2014/main" id="{DE5F8884-FEAF-427F-B431-61DEAFD7E770}"/>
              </a:ext>
            </a:extLst>
          </p:cNvPr>
          <p:cNvSpPr>
            <a:spLocks noGrp="1"/>
          </p:cNvSpPr>
          <p:nvPr>
            <p:ph sz="quarter" idx="12"/>
          </p:nvPr>
        </p:nvSpPr>
        <p:spPr/>
        <p:txBody>
          <a:bodyPr/>
          <a:lstStyle/>
          <a:p>
            <a:r>
              <a:rPr lang="en-US" b="1" dirty="0"/>
              <a:t>PM 2-6</a:t>
            </a:r>
          </a:p>
        </p:txBody>
      </p:sp>
      <p:sp>
        <p:nvSpPr>
          <p:cNvPr id="4" name="Text Placeholder 3">
            <a:extLst>
              <a:ext uri="{FF2B5EF4-FFF2-40B4-BE49-F238E27FC236}">
                <a16:creationId xmlns:a16="http://schemas.microsoft.com/office/drawing/2014/main" id="{8C89A913-95EC-4905-A737-590931C7DFE9}"/>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05CFC718-BC1F-45F2-9265-B06965D92531}"/>
              </a:ext>
            </a:extLst>
          </p:cNvPr>
          <p:cNvSpPr>
            <a:spLocks noGrp="1"/>
          </p:cNvSpPr>
          <p:nvPr>
            <p:ph type="body" sz="quarter" idx="11"/>
          </p:nvPr>
        </p:nvSpPr>
        <p:spPr/>
        <p:txBody>
          <a:bodyPr/>
          <a:lstStyle/>
          <a:p>
            <a:r>
              <a:rPr lang="en-US" dirty="0"/>
              <a:t>2-23</a:t>
            </a:r>
          </a:p>
        </p:txBody>
      </p:sp>
    </p:spTree>
    <p:extLst>
      <p:ext uri="{BB962C8B-B14F-4D97-AF65-F5344CB8AC3E}">
        <p14:creationId xmlns:p14="http://schemas.microsoft.com/office/powerpoint/2010/main" val="16059387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0898E0-0620-4406-960C-97B6DBBE09BF}"/>
              </a:ext>
            </a:extLst>
          </p:cNvPr>
          <p:cNvSpPr>
            <a:spLocks noGrp="1"/>
          </p:cNvSpPr>
          <p:nvPr>
            <p:ph type="title"/>
          </p:nvPr>
        </p:nvSpPr>
        <p:spPr>
          <a:xfrm>
            <a:off x="315142" y="1475224"/>
            <a:ext cx="8607185"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a presenter’s general appearance be?</a:t>
            </a:r>
          </a:p>
        </p:txBody>
      </p:sp>
      <p:sp>
        <p:nvSpPr>
          <p:cNvPr id="2" name="Content Placeholder 1">
            <a:extLst>
              <a:ext uri="{FF2B5EF4-FFF2-40B4-BE49-F238E27FC236}">
                <a16:creationId xmlns:a16="http://schemas.microsoft.com/office/drawing/2014/main" id="{B9952B32-CC58-434E-8375-9FAEF3FD0FFD}"/>
              </a:ext>
            </a:extLst>
          </p:cNvPr>
          <p:cNvSpPr>
            <a:spLocks noGrp="1"/>
          </p:cNvSpPr>
          <p:nvPr>
            <p:ph idx="1"/>
          </p:nvPr>
        </p:nvSpPr>
        <p:spPr>
          <a:xfrm>
            <a:off x="315141" y="440576"/>
            <a:ext cx="8512974" cy="1185026"/>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84A08931-E504-47F0-AE39-D79D5F4CC2D9}"/>
              </a:ext>
            </a:extLst>
          </p:cNvPr>
          <p:cNvSpPr>
            <a:spLocks noGrp="1"/>
          </p:cNvSpPr>
          <p:nvPr>
            <p:ph sz="quarter" idx="12"/>
          </p:nvPr>
        </p:nvSpPr>
        <p:spPr/>
        <p:txBody>
          <a:bodyPr/>
          <a:lstStyle/>
          <a:p>
            <a:r>
              <a:rPr lang="en-US" b="1" dirty="0"/>
              <a:t>PM 2-7</a:t>
            </a:r>
          </a:p>
        </p:txBody>
      </p:sp>
      <p:sp>
        <p:nvSpPr>
          <p:cNvPr id="4" name="Text Placeholder 3">
            <a:extLst>
              <a:ext uri="{FF2B5EF4-FFF2-40B4-BE49-F238E27FC236}">
                <a16:creationId xmlns:a16="http://schemas.microsoft.com/office/drawing/2014/main" id="{4E540C4C-A2C7-4F50-B84D-00E09D2BD892}"/>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A7110F44-A6D9-47B7-8462-C20F5FDA6902}"/>
              </a:ext>
            </a:extLst>
          </p:cNvPr>
          <p:cNvSpPr>
            <a:spLocks noGrp="1"/>
          </p:cNvSpPr>
          <p:nvPr>
            <p:ph type="body" sz="quarter" idx="11"/>
          </p:nvPr>
        </p:nvSpPr>
        <p:spPr/>
        <p:txBody>
          <a:bodyPr/>
          <a:lstStyle/>
          <a:p>
            <a:r>
              <a:rPr lang="en-US" dirty="0"/>
              <a:t>2-24</a:t>
            </a:r>
          </a:p>
        </p:txBody>
      </p:sp>
    </p:spTree>
    <p:extLst>
      <p:ext uri="{BB962C8B-B14F-4D97-AF65-F5344CB8AC3E}">
        <p14:creationId xmlns:p14="http://schemas.microsoft.com/office/powerpoint/2010/main" val="185745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06AA5E-6E3F-4C5C-B633-A23D50339E69}"/>
              </a:ext>
            </a:extLst>
          </p:cNvPr>
          <p:cNvSpPr>
            <a:spLocks noGrp="1"/>
          </p:cNvSpPr>
          <p:nvPr>
            <p:ph type="title"/>
          </p:nvPr>
        </p:nvSpPr>
        <p:spPr/>
        <p:txBody>
          <a:bodyPr/>
          <a:lstStyle/>
          <a:p>
            <a:r>
              <a:rPr lang="en-US" dirty="0"/>
              <a:t>Presenter Appearance</a:t>
            </a:r>
          </a:p>
        </p:txBody>
      </p:sp>
      <p:sp>
        <p:nvSpPr>
          <p:cNvPr id="2" name="Content Placeholder 1">
            <a:extLst>
              <a:ext uri="{FF2B5EF4-FFF2-40B4-BE49-F238E27FC236}">
                <a16:creationId xmlns:a16="http://schemas.microsoft.com/office/drawing/2014/main" id="{2A031CA5-38D9-4C35-BD19-5506B975A4D4}"/>
              </a:ext>
            </a:extLst>
          </p:cNvPr>
          <p:cNvSpPr>
            <a:spLocks noGrp="1"/>
          </p:cNvSpPr>
          <p:nvPr>
            <p:ph idx="1"/>
          </p:nvPr>
        </p:nvSpPr>
        <p:spPr/>
        <p:txBody>
          <a:bodyPr/>
          <a:lstStyle/>
          <a:p>
            <a:r>
              <a:rPr lang="en-US" b="1" dirty="0"/>
              <a:t>What should a presenter’s general appearance be?</a:t>
            </a:r>
          </a:p>
          <a:p>
            <a:pPr lvl="1"/>
            <a:r>
              <a:rPr lang="en-US" dirty="0"/>
              <a:t>Neat and clean</a:t>
            </a:r>
          </a:p>
          <a:p>
            <a:pPr lvl="1"/>
            <a:r>
              <a:rPr lang="en-US" dirty="0"/>
              <a:t>Simple</a:t>
            </a:r>
          </a:p>
          <a:p>
            <a:pPr lvl="1"/>
            <a:r>
              <a:rPr lang="en-US" dirty="0"/>
              <a:t>No jingles</a:t>
            </a:r>
          </a:p>
          <a:p>
            <a:pPr lvl="1"/>
            <a:r>
              <a:rPr lang="en-US" dirty="0"/>
              <a:t>Professional attire</a:t>
            </a:r>
          </a:p>
        </p:txBody>
      </p:sp>
      <p:sp>
        <p:nvSpPr>
          <p:cNvPr id="6" name="Content Placeholder 5">
            <a:extLst>
              <a:ext uri="{FF2B5EF4-FFF2-40B4-BE49-F238E27FC236}">
                <a16:creationId xmlns:a16="http://schemas.microsoft.com/office/drawing/2014/main" id="{A021BA1E-0071-4F5B-904B-92E8BC66BA2F}"/>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2DCF356D-5B48-4434-A384-005F77B09E63}"/>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DC090954-BD9E-444E-8B03-EE1162E97E51}"/>
              </a:ext>
            </a:extLst>
          </p:cNvPr>
          <p:cNvSpPr>
            <a:spLocks noGrp="1"/>
          </p:cNvSpPr>
          <p:nvPr>
            <p:ph type="body" sz="quarter" idx="11"/>
          </p:nvPr>
        </p:nvSpPr>
        <p:spPr/>
        <p:txBody>
          <a:bodyPr/>
          <a:lstStyle/>
          <a:p>
            <a:r>
              <a:rPr lang="en-US" dirty="0"/>
              <a:t>2-25</a:t>
            </a:r>
          </a:p>
        </p:txBody>
      </p:sp>
    </p:spTree>
    <p:extLst>
      <p:ext uri="{BB962C8B-B14F-4D97-AF65-F5344CB8AC3E}">
        <p14:creationId xmlns:p14="http://schemas.microsoft.com/office/powerpoint/2010/main" val="1265519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132E18-069A-4B7B-A603-DF3AE6EF2D33}"/>
              </a:ext>
            </a:extLst>
          </p:cNvPr>
          <p:cNvSpPr>
            <a:spLocks noGrp="1"/>
          </p:cNvSpPr>
          <p:nvPr>
            <p:ph type="title"/>
          </p:nvPr>
        </p:nvSpPr>
        <p:spPr>
          <a:xfrm>
            <a:off x="315142" y="1272023"/>
            <a:ext cx="6658313"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the eyes be doing?</a:t>
            </a:r>
          </a:p>
        </p:txBody>
      </p:sp>
      <p:sp>
        <p:nvSpPr>
          <p:cNvPr id="2" name="Content Placeholder 1">
            <a:extLst>
              <a:ext uri="{FF2B5EF4-FFF2-40B4-BE49-F238E27FC236}">
                <a16:creationId xmlns:a16="http://schemas.microsoft.com/office/drawing/2014/main" id="{E8CAF3D0-4815-48E9-9D9F-577B04E5D940}"/>
              </a:ext>
            </a:extLst>
          </p:cNvPr>
          <p:cNvSpPr>
            <a:spLocks noGrp="1"/>
          </p:cNvSpPr>
          <p:nvPr>
            <p:ph idx="1"/>
          </p:nvPr>
        </p:nvSpPr>
        <p:spPr>
          <a:xfrm>
            <a:off x="324378" y="440575"/>
            <a:ext cx="8512974" cy="991062"/>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3C384E31-B26D-407F-BC2F-673441678E52}"/>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DBA89CD0-AEE6-4F76-837D-CEDAC7F74944}"/>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2106CE13-9501-40C4-947D-C7798D19BD44}"/>
              </a:ext>
            </a:extLst>
          </p:cNvPr>
          <p:cNvSpPr>
            <a:spLocks noGrp="1"/>
          </p:cNvSpPr>
          <p:nvPr>
            <p:ph type="body" sz="quarter" idx="11"/>
          </p:nvPr>
        </p:nvSpPr>
        <p:spPr/>
        <p:txBody>
          <a:bodyPr/>
          <a:lstStyle/>
          <a:p>
            <a:r>
              <a:rPr lang="en-US" dirty="0"/>
              <a:t>2-26</a:t>
            </a:r>
          </a:p>
        </p:txBody>
      </p:sp>
    </p:spTree>
    <p:extLst>
      <p:ext uri="{BB962C8B-B14F-4D97-AF65-F5344CB8AC3E}">
        <p14:creationId xmlns:p14="http://schemas.microsoft.com/office/powerpoint/2010/main" val="2377975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3B3F102-15BE-4282-9E11-C16AA00B7B3F}"/>
              </a:ext>
            </a:extLst>
          </p:cNvPr>
          <p:cNvSpPr>
            <a:spLocks noGrp="1"/>
          </p:cNvSpPr>
          <p:nvPr>
            <p:ph type="title"/>
          </p:nvPr>
        </p:nvSpPr>
        <p:spPr/>
        <p:txBody>
          <a:bodyPr/>
          <a:lstStyle/>
          <a:p>
            <a:r>
              <a:rPr lang="en-US" dirty="0"/>
              <a:t>Presenter Eyes</a:t>
            </a:r>
          </a:p>
        </p:txBody>
      </p:sp>
      <p:sp>
        <p:nvSpPr>
          <p:cNvPr id="2" name="Content Placeholder 1">
            <a:extLst>
              <a:ext uri="{FF2B5EF4-FFF2-40B4-BE49-F238E27FC236}">
                <a16:creationId xmlns:a16="http://schemas.microsoft.com/office/drawing/2014/main" id="{527974DA-7244-45CA-B240-771C5C349EC6}"/>
              </a:ext>
            </a:extLst>
          </p:cNvPr>
          <p:cNvSpPr>
            <a:spLocks noGrp="1"/>
          </p:cNvSpPr>
          <p:nvPr>
            <p:ph idx="1"/>
          </p:nvPr>
        </p:nvSpPr>
        <p:spPr/>
        <p:txBody>
          <a:bodyPr/>
          <a:lstStyle/>
          <a:p>
            <a:r>
              <a:rPr lang="en-US" b="1" dirty="0"/>
              <a:t>What should the eyes be doing?</a:t>
            </a:r>
          </a:p>
          <a:p>
            <a:pPr lvl="1"/>
            <a:r>
              <a:rPr lang="en-US" dirty="0"/>
              <a:t>Making eye contact</a:t>
            </a:r>
          </a:p>
          <a:p>
            <a:pPr lvl="1"/>
            <a:r>
              <a:rPr lang="en-US" dirty="0"/>
              <a:t>Scanning the group</a:t>
            </a:r>
          </a:p>
        </p:txBody>
      </p:sp>
      <p:sp>
        <p:nvSpPr>
          <p:cNvPr id="6" name="Content Placeholder 5">
            <a:extLst>
              <a:ext uri="{FF2B5EF4-FFF2-40B4-BE49-F238E27FC236}">
                <a16:creationId xmlns:a16="http://schemas.microsoft.com/office/drawing/2014/main" id="{57ABE33D-A0FD-43BE-9E3D-C91A5E58A66E}"/>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FA5E224A-55AD-4C2A-B5A8-245D09E9C34D}"/>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1502C9F9-7845-44E6-89ED-AB16F932D035}"/>
              </a:ext>
            </a:extLst>
          </p:cNvPr>
          <p:cNvSpPr>
            <a:spLocks noGrp="1"/>
          </p:cNvSpPr>
          <p:nvPr>
            <p:ph type="body" sz="quarter" idx="11"/>
          </p:nvPr>
        </p:nvSpPr>
        <p:spPr/>
        <p:txBody>
          <a:bodyPr/>
          <a:lstStyle/>
          <a:p>
            <a:r>
              <a:rPr lang="en-US" dirty="0"/>
              <a:t>2-27</a:t>
            </a:r>
          </a:p>
        </p:txBody>
      </p:sp>
    </p:spTree>
    <p:extLst>
      <p:ext uri="{BB962C8B-B14F-4D97-AF65-F5344CB8AC3E}">
        <p14:creationId xmlns:p14="http://schemas.microsoft.com/office/powerpoint/2010/main" val="31664042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132E18-069A-4B7B-A603-DF3AE6EF2D33}"/>
              </a:ext>
            </a:extLst>
          </p:cNvPr>
          <p:cNvSpPr>
            <a:spLocks noGrp="1"/>
          </p:cNvSpPr>
          <p:nvPr>
            <p:ph type="title"/>
          </p:nvPr>
        </p:nvSpPr>
        <p:spPr>
          <a:xfrm>
            <a:off x="305906" y="1262787"/>
            <a:ext cx="6565949"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their ears be doing?</a:t>
            </a:r>
          </a:p>
        </p:txBody>
      </p:sp>
      <p:sp>
        <p:nvSpPr>
          <p:cNvPr id="2" name="Content Placeholder 1">
            <a:extLst>
              <a:ext uri="{FF2B5EF4-FFF2-40B4-BE49-F238E27FC236}">
                <a16:creationId xmlns:a16="http://schemas.microsoft.com/office/drawing/2014/main" id="{E8CAF3D0-4815-48E9-9D9F-577B04E5D940}"/>
              </a:ext>
            </a:extLst>
          </p:cNvPr>
          <p:cNvSpPr>
            <a:spLocks noGrp="1"/>
          </p:cNvSpPr>
          <p:nvPr>
            <p:ph idx="1"/>
          </p:nvPr>
        </p:nvSpPr>
        <p:spPr>
          <a:xfrm>
            <a:off x="315142" y="459049"/>
            <a:ext cx="8512974" cy="778625"/>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3C384E31-B26D-407F-BC2F-673441678E52}"/>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DBA89CD0-AEE6-4F76-837D-CEDAC7F74944}"/>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2106CE13-9501-40C4-947D-C7798D19BD44}"/>
              </a:ext>
            </a:extLst>
          </p:cNvPr>
          <p:cNvSpPr>
            <a:spLocks noGrp="1"/>
          </p:cNvSpPr>
          <p:nvPr>
            <p:ph type="body" sz="quarter" idx="11"/>
          </p:nvPr>
        </p:nvSpPr>
        <p:spPr/>
        <p:txBody>
          <a:bodyPr/>
          <a:lstStyle/>
          <a:p>
            <a:r>
              <a:rPr lang="en-US" dirty="0"/>
              <a:t>2-28</a:t>
            </a:r>
          </a:p>
        </p:txBody>
      </p:sp>
    </p:spTree>
    <p:extLst>
      <p:ext uri="{BB962C8B-B14F-4D97-AF65-F5344CB8AC3E}">
        <p14:creationId xmlns:p14="http://schemas.microsoft.com/office/powerpoint/2010/main" val="2445158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081EE2-3D04-4C7D-8C00-2D06BEAD1963}"/>
              </a:ext>
            </a:extLst>
          </p:cNvPr>
          <p:cNvSpPr>
            <a:spLocks noGrp="1"/>
          </p:cNvSpPr>
          <p:nvPr>
            <p:ph type="title"/>
          </p:nvPr>
        </p:nvSpPr>
        <p:spPr/>
        <p:txBody>
          <a:bodyPr>
            <a:noAutofit/>
          </a:bodyPr>
          <a:lstStyle/>
          <a:p>
            <a:r>
              <a:rPr lang="en-US" dirty="0"/>
              <a:t>Goal of CERT Basic Training</a:t>
            </a:r>
          </a:p>
        </p:txBody>
      </p:sp>
      <p:sp>
        <p:nvSpPr>
          <p:cNvPr id="2" name="Content Placeholder 1">
            <a:extLst>
              <a:ext uri="{FF2B5EF4-FFF2-40B4-BE49-F238E27FC236}">
                <a16:creationId xmlns:a16="http://schemas.microsoft.com/office/drawing/2014/main" id="{490EC9ED-3A38-4E8D-96D7-FCDAF4327B86}"/>
              </a:ext>
            </a:extLst>
          </p:cNvPr>
          <p:cNvSpPr>
            <a:spLocks noGrp="1"/>
          </p:cNvSpPr>
          <p:nvPr>
            <p:ph idx="1"/>
          </p:nvPr>
        </p:nvSpPr>
        <p:spPr/>
        <p:txBody>
          <a:bodyPr/>
          <a:lstStyle/>
          <a:p>
            <a:r>
              <a:rPr lang="en-US" b="1" dirty="0"/>
              <a:t>What is the goal of every CERT Basic Training class?</a:t>
            </a:r>
          </a:p>
          <a:p>
            <a:pPr lvl="1"/>
            <a:r>
              <a:rPr lang="en-US" dirty="0"/>
              <a:t>To prepare people to help themselves, their families, and their neighbors, coworkers, and others in the event of a catastrophic disaster</a:t>
            </a:r>
          </a:p>
        </p:txBody>
      </p:sp>
      <p:sp>
        <p:nvSpPr>
          <p:cNvPr id="6" name="Content Placeholder 5">
            <a:extLst>
              <a:ext uri="{FF2B5EF4-FFF2-40B4-BE49-F238E27FC236}">
                <a16:creationId xmlns:a16="http://schemas.microsoft.com/office/drawing/2014/main" id="{40656281-9D6D-4CF5-BB88-58E49E1B84B5}"/>
              </a:ext>
            </a:extLst>
          </p:cNvPr>
          <p:cNvSpPr>
            <a:spLocks noGrp="1"/>
          </p:cNvSpPr>
          <p:nvPr>
            <p:ph sz="quarter" idx="12"/>
          </p:nvPr>
        </p:nvSpPr>
        <p:spPr/>
        <p:txBody>
          <a:bodyPr/>
          <a:lstStyle/>
          <a:p>
            <a:r>
              <a:rPr lang="en-US" b="1" dirty="0"/>
              <a:t>PM 2-1</a:t>
            </a:r>
          </a:p>
        </p:txBody>
      </p:sp>
      <p:sp>
        <p:nvSpPr>
          <p:cNvPr id="4" name="Text Placeholder 3">
            <a:extLst>
              <a:ext uri="{FF2B5EF4-FFF2-40B4-BE49-F238E27FC236}">
                <a16:creationId xmlns:a16="http://schemas.microsoft.com/office/drawing/2014/main" id="{F896C584-20AE-446B-8C9E-3F41EA21A5F5}"/>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1873666C-0421-45A9-BDDF-444DA4A3DFC4}"/>
              </a:ext>
            </a:extLst>
          </p:cNvPr>
          <p:cNvSpPr>
            <a:spLocks noGrp="1"/>
          </p:cNvSpPr>
          <p:nvPr>
            <p:ph type="body" sz="quarter" idx="11"/>
          </p:nvPr>
        </p:nvSpPr>
        <p:spPr/>
        <p:txBody>
          <a:bodyPr/>
          <a:lstStyle/>
          <a:p>
            <a:r>
              <a:rPr lang="en-US" dirty="0"/>
              <a:t>2-2</a:t>
            </a:r>
          </a:p>
        </p:txBody>
      </p:sp>
    </p:spTree>
    <p:extLst>
      <p:ext uri="{BB962C8B-B14F-4D97-AF65-F5344CB8AC3E}">
        <p14:creationId xmlns:p14="http://schemas.microsoft.com/office/powerpoint/2010/main" val="13371796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132E18-069A-4B7B-A603-DF3AE6EF2D33}"/>
              </a:ext>
            </a:extLst>
          </p:cNvPr>
          <p:cNvSpPr>
            <a:spLocks noGrp="1"/>
          </p:cNvSpPr>
          <p:nvPr>
            <p:ph type="title"/>
          </p:nvPr>
        </p:nvSpPr>
        <p:spPr/>
        <p:txBody>
          <a:bodyPr/>
          <a:lstStyle/>
          <a:p>
            <a:r>
              <a:rPr lang="en-US" dirty="0"/>
              <a:t>Presenter Ears</a:t>
            </a:r>
          </a:p>
        </p:txBody>
      </p:sp>
      <p:sp>
        <p:nvSpPr>
          <p:cNvPr id="2" name="Content Placeholder 1">
            <a:extLst>
              <a:ext uri="{FF2B5EF4-FFF2-40B4-BE49-F238E27FC236}">
                <a16:creationId xmlns:a16="http://schemas.microsoft.com/office/drawing/2014/main" id="{E8CAF3D0-4815-48E9-9D9F-577B04E5D940}"/>
              </a:ext>
            </a:extLst>
          </p:cNvPr>
          <p:cNvSpPr>
            <a:spLocks noGrp="1"/>
          </p:cNvSpPr>
          <p:nvPr>
            <p:ph idx="1"/>
          </p:nvPr>
        </p:nvSpPr>
        <p:spPr/>
        <p:txBody>
          <a:bodyPr/>
          <a:lstStyle/>
          <a:p>
            <a:r>
              <a:rPr lang="en-US" b="1" dirty="0"/>
              <a:t>What should their ears be doing?</a:t>
            </a:r>
          </a:p>
          <a:p>
            <a:pPr lvl="1"/>
            <a:r>
              <a:rPr lang="en-US" dirty="0"/>
              <a:t>Listening to participants</a:t>
            </a:r>
          </a:p>
          <a:p>
            <a:pPr lvl="1"/>
            <a:r>
              <a:rPr lang="en-US" dirty="0"/>
              <a:t>Ask a fellow instructor to tell you if you miss something</a:t>
            </a:r>
          </a:p>
          <a:p>
            <a:endParaRPr lang="en-US" dirty="0"/>
          </a:p>
        </p:txBody>
      </p:sp>
      <p:sp>
        <p:nvSpPr>
          <p:cNvPr id="6" name="Content Placeholder 5">
            <a:extLst>
              <a:ext uri="{FF2B5EF4-FFF2-40B4-BE49-F238E27FC236}">
                <a16:creationId xmlns:a16="http://schemas.microsoft.com/office/drawing/2014/main" id="{3C384E31-B26D-407F-BC2F-673441678E52}"/>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DBA89CD0-AEE6-4F76-837D-CEDAC7F74944}"/>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2106CE13-9501-40C4-947D-C7798D19BD44}"/>
              </a:ext>
            </a:extLst>
          </p:cNvPr>
          <p:cNvSpPr>
            <a:spLocks noGrp="1"/>
          </p:cNvSpPr>
          <p:nvPr>
            <p:ph type="body" sz="quarter" idx="11"/>
          </p:nvPr>
        </p:nvSpPr>
        <p:spPr/>
        <p:txBody>
          <a:bodyPr/>
          <a:lstStyle/>
          <a:p>
            <a:r>
              <a:rPr lang="en-US" dirty="0"/>
              <a:t>2-29</a:t>
            </a:r>
          </a:p>
        </p:txBody>
      </p:sp>
    </p:spTree>
    <p:extLst>
      <p:ext uri="{BB962C8B-B14F-4D97-AF65-F5344CB8AC3E}">
        <p14:creationId xmlns:p14="http://schemas.microsoft.com/office/powerpoint/2010/main" val="25300896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132E18-069A-4B7B-A603-DF3AE6EF2D33}"/>
              </a:ext>
            </a:extLst>
          </p:cNvPr>
          <p:cNvSpPr>
            <a:spLocks noGrp="1"/>
          </p:cNvSpPr>
          <p:nvPr>
            <p:ph type="title"/>
          </p:nvPr>
        </p:nvSpPr>
        <p:spPr>
          <a:xfrm>
            <a:off x="305905" y="1272023"/>
            <a:ext cx="5806851"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the face be doing?</a:t>
            </a:r>
          </a:p>
        </p:txBody>
      </p:sp>
      <p:sp>
        <p:nvSpPr>
          <p:cNvPr id="2" name="Content Placeholder 1">
            <a:extLst>
              <a:ext uri="{FF2B5EF4-FFF2-40B4-BE49-F238E27FC236}">
                <a16:creationId xmlns:a16="http://schemas.microsoft.com/office/drawing/2014/main" id="{E8CAF3D0-4815-48E9-9D9F-577B04E5D940}"/>
              </a:ext>
            </a:extLst>
          </p:cNvPr>
          <p:cNvSpPr>
            <a:spLocks noGrp="1"/>
          </p:cNvSpPr>
          <p:nvPr>
            <p:ph idx="1"/>
          </p:nvPr>
        </p:nvSpPr>
        <p:spPr>
          <a:xfrm>
            <a:off x="324379" y="440576"/>
            <a:ext cx="8512974" cy="732444"/>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3C384E31-B26D-407F-BC2F-673441678E52}"/>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DBA89CD0-AEE6-4F76-837D-CEDAC7F74944}"/>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2106CE13-9501-40C4-947D-C7798D19BD44}"/>
              </a:ext>
            </a:extLst>
          </p:cNvPr>
          <p:cNvSpPr>
            <a:spLocks noGrp="1"/>
          </p:cNvSpPr>
          <p:nvPr>
            <p:ph type="body" sz="quarter" idx="11"/>
          </p:nvPr>
        </p:nvSpPr>
        <p:spPr/>
        <p:txBody>
          <a:bodyPr/>
          <a:lstStyle/>
          <a:p>
            <a:r>
              <a:rPr lang="en-US" dirty="0"/>
              <a:t>2-30</a:t>
            </a:r>
          </a:p>
        </p:txBody>
      </p:sp>
    </p:spTree>
    <p:extLst>
      <p:ext uri="{BB962C8B-B14F-4D97-AF65-F5344CB8AC3E}">
        <p14:creationId xmlns:p14="http://schemas.microsoft.com/office/powerpoint/2010/main" val="30285087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132E18-069A-4B7B-A603-DF3AE6EF2D33}"/>
              </a:ext>
            </a:extLst>
          </p:cNvPr>
          <p:cNvSpPr>
            <a:spLocks noGrp="1"/>
          </p:cNvSpPr>
          <p:nvPr>
            <p:ph type="title"/>
          </p:nvPr>
        </p:nvSpPr>
        <p:spPr/>
        <p:txBody>
          <a:bodyPr/>
          <a:lstStyle/>
          <a:p>
            <a:r>
              <a:rPr lang="en-US" dirty="0"/>
              <a:t>Presenter Face</a:t>
            </a:r>
          </a:p>
        </p:txBody>
      </p:sp>
      <p:sp>
        <p:nvSpPr>
          <p:cNvPr id="2" name="Content Placeholder 1">
            <a:extLst>
              <a:ext uri="{FF2B5EF4-FFF2-40B4-BE49-F238E27FC236}">
                <a16:creationId xmlns:a16="http://schemas.microsoft.com/office/drawing/2014/main" id="{E8CAF3D0-4815-48E9-9D9F-577B04E5D940}"/>
              </a:ext>
            </a:extLst>
          </p:cNvPr>
          <p:cNvSpPr>
            <a:spLocks noGrp="1"/>
          </p:cNvSpPr>
          <p:nvPr>
            <p:ph idx="1"/>
          </p:nvPr>
        </p:nvSpPr>
        <p:spPr/>
        <p:txBody>
          <a:bodyPr/>
          <a:lstStyle/>
          <a:p>
            <a:r>
              <a:rPr lang="en-US" b="1" dirty="0"/>
              <a:t>What should the face be doing?</a:t>
            </a:r>
          </a:p>
          <a:p>
            <a:pPr lvl="1">
              <a:buFont typeface="Arial" panose="020B0604020202020204" pitchFamily="34" charset="0"/>
              <a:buChar char="•"/>
            </a:pPr>
            <a:r>
              <a:rPr lang="en-US" dirty="0"/>
              <a:t>Animated</a:t>
            </a:r>
          </a:p>
          <a:p>
            <a:pPr lvl="1">
              <a:buFont typeface="Arial" panose="020B0604020202020204" pitchFamily="34" charset="0"/>
              <a:buChar char="•"/>
            </a:pPr>
            <a:r>
              <a:rPr lang="en-US" dirty="0"/>
              <a:t>Smiling a lot; with mouth and eyes</a:t>
            </a:r>
          </a:p>
        </p:txBody>
      </p:sp>
      <p:sp>
        <p:nvSpPr>
          <p:cNvPr id="6" name="Content Placeholder 5">
            <a:extLst>
              <a:ext uri="{FF2B5EF4-FFF2-40B4-BE49-F238E27FC236}">
                <a16:creationId xmlns:a16="http://schemas.microsoft.com/office/drawing/2014/main" id="{3C384E31-B26D-407F-BC2F-673441678E52}"/>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DBA89CD0-AEE6-4F76-837D-CEDAC7F74944}"/>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2106CE13-9501-40C4-947D-C7798D19BD44}"/>
              </a:ext>
            </a:extLst>
          </p:cNvPr>
          <p:cNvSpPr>
            <a:spLocks noGrp="1"/>
          </p:cNvSpPr>
          <p:nvPr>
            <p:ph type="body" sz="quarter" idx="11"/>
          </p:nvPr>
        </p:nvSpPr>
        <p:spPr/>
        <p:txBody>
          <a:bodyPr/>
          <a:lstStyle/>
          <a:p>
            <a:r>
              <a:rPr lang="en-US" dirty="0"/>
              <a:t>2-31</a:t>
            </a:r>
          </a:p>
        </p:txBody>
      </p:sp>
    </p:spTree>
    <p:extLst>
      <p:ext uri="{BB962C8B-B14F-4D97-AF65-F5344CB8AC3E}">
        <p14:creationId xmlns:p14="http://schemas.microsoft.com/office/powerpoint/2010/main" val="18424506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132E18-069A-4B7B-A603-DF3AE6EF2D33}"/>
              </a:ext>
            </a:extLst>
          </p:cNvPr>
          <p:cNvSpPr>
            <a:spLocks noGrp="1"/>
          </p:cNvSpPr>
          <p:nvPr>
            <p:ph type="title"/>
          </p:nvPr>
        </p:nvSpPr>
        <p:spPr>
          <a:xfrm>
            <a:off x="315142" y="1272024"/>
            <a:ext cx="6408931"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the voice be doing?</a:t>
            </a:r>
          </a:p>
        </p:txBody>
      </p:sp>
      <p:sp>
        <p:nvSpPr>
          <p:cNvPr id="2" name="Content Placeholder 1">
            <a:extLst>
              <a:ext uri="{FF2B5EF4-FFF2-40B4-BE49-F238E27FC236}">
                <a16:creationId xmlns:a16="http://schemas.microsoft.com/office/drawing/2014/main" id="{E8CAF3D0-4815-48E9-9D9F-577B04E5D940}"/>
              </a:ext>
            </a:extLst>
          </p:cNvPr>
          <p:cNvSpPr>
            <a:spLocks noGrp="1"/>
          </p:cNvSpPr>
          <p:nvPr>
            <p:ph idx="1"/>
          </p:nvPr>
        </p:nvSpPr>
        <p:spPr>
          <a:xfrm>
            <a:off x="305905" y="440576"/>
            <a:ext cx="8512974" cy="640080"/>
          </a:xfrm>
        </p:spPr>
        <p:txBody>
          <a:bodyPr>
            <a:no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3C384E31-B26D-407F-BC2F-673441678E52}"/>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DBA89CD0-AEE6-4F76-837D-CEDAC7F74944}"/>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2106CE13-9501-40C4-947D-C7798D19BD44}"/>
              </a:ext>
            </a:extLst>
          </p:cNvPr>
          <p:cNvSpPr>
            <a:spLocks noGrp="1"/>
          </p:cNvSpPr>
          <p:nvPr>
            <p:ph type="body" sz="quarter" idx="11"/>
          </p:nvPr>
        </p:nvSpPr>
        <p:spPr/>
        <p:txBody>
          <a:bodyPr/>
          <a:lstStyle/>
          <a:p>
            <a:r>
              <a:rPr lang="en-US" dirty="0"/>
              <a:t>2-32</a:t>
            </a:r>
          </a:p>
        </p:txBody>
      </p:sp>
    </p:spTree>
    <p:extLst>
      <p:ext uri="{BB962C8B-B14F-4D97-AF65-F5344CB8AC3E}">
        <p14:creationId xmlns:p14="http://schemas.microsoft.com/office/powerpoint/2010/main" val="38074666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A6FB496-11A2-4089-AAA8-1A9D12F5FC3C}"/>
              </a:ext>
            </a:extLst>
          </p:cNvPr>
          <p:cNvSpPr>
            <a:spLocks noGrp="1"/>
          </p:cNvSpPr>
          <p:nvPr>
            <p:ph type="title"/>
          </p:nvPr>
        </p:nvSpPr>
        <p:spPr/>
        <p:txBody>
          <a:bodyPr/>
          <a:lstStyle/>
          <a:p>
            <a:r>
              <a:rPr lang="en-US" dirty="0"/>
              <a:t>Presenter Voice</a:t>
            </a:r>
          </a:p>
        </p:txBody>
      </p:sp>
      <p:sp>
        <p:nvSpPr>
          <p:cNvPr id="2" name="Content Placeholder 1">
            <a:extLst>
              <a:ext uri="{FF2B5EF4-FFF2-40B4-BE49-F238E27FC236}">
                <a16:creationId xmlns:a16="http://schemas.microsoft.com/office/drawing/2014/main" id="{43D44705-6357-49BC-99B1-24DB6421CC6C}"/>
              </a:ext>
            </a:extLst>
          </p:cNvPr>
          <p:cNvSpPr>
            <a:spLocks noGrp="1"/>
          </p:cNvSpPr>
          <p:nvPr>
            <p:ph idx="1"/>
          </p:nvPr>
        </p:nvSpPr>
        <p:spPr/>
        <p:txBody>
          <a:bodyPr/>
          <a:lstStyle/>
          <a:p>
            <a:r>
              <a:rPr lang="en-US" b="1" dirty="0"/>
              <a:t>What should the voice be doing?</a:t>
            </a:r>
          </a:p>
          <a:p>
            <a:pPr lvl="1">
              <a:buFont typeface="Arial" panose="020B0604020202020204" pitchFamily="34" charset="0"/>
              <a:buChar char="•"/>
            </a:pPr>
            <a:r>
              <a:rPr lang="en-US" dirty="0"/>
              <a:t>Varying pace not too slow or too fast</a:t>
            </a:r>
          </a:p>
          <a:p>
            <a:pPr lvl="1">
              <a:buFont typeface="Arial" panose="020B0604020202020204" pitchFamily="34" charset="0"/>
              <a:buChar char="•"/>
            </a:pPr>
            <a:r>
              <a:rPr lang="en-US" dirty="0"/>
              <a:t>Varying in volume</a:t>
            </a:r>
          </a:p>
          <a:p>
            <a:pPr lvl="1">
              <a:buFont typeface="Arial" panose="020B0604020202020204" pitchFamily="34" charset="0"/>
              <a:buChar char="•"/>
            </a:pPr>
            <a:r>
              <a:rPr lang="en-US" dirty="0"/>
              <a:t>Using inflections</a:t>
            </a:r>
          </a:p>
          <a:p>
            <a:pPr lvl="1">
              <a:buFont typeface="Arial" panose="020B0604020202020204" pitchFamily="34" charset="0"/>
              <a:buChar char="•"/>
            </a:pPr>
            <a:r>
              <a:rPr lang="en-US" dirty="0"/>
              <a:t>Using pauses for emphasis and suspense</a:t>
            </a:r>
          </a:p>
          <a:p>
            <a:pPr lvl="1">
              <a:buFont typeface="Arial" panose="020B0604020202020204" pitchFamily="34" charset="0"/>
              <a:buChar char="•"/>
            </a:pPr>
            <a:r>
              <a:rPr lang="en-US" dirty="0"/>
              <a:t>Limiting “ers” and “ums”</a:t>
            </a:r>
          </a:p>
        </p:txBody>
      </p:sp>
      <p:sp>
        <p:nvSpPr>
          <p:cNvPr id="6" name="Content Placeholder 5">
            <a:extLst>
              <a:ext uri="{FF2B5EF4-FFF2-40B4-BE49-F238E27FC236}">
                <a16:creationId xmlns:a16="http://schemas.microsoft.com/office/drawing/2014/main" id="{35B0B57D-88C1-4026-9447-C9436F37C48E}"/>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A4635513-45A0-4590-B5E3-C148C5D12A07}"/>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55570382-C9AA-4654-A156-506A69B9F8B6}"/>
              </a:ext>
            </a:extLst>
          </p:cNvPr>
          <p:cNvSpPr>
            <a:spLocks noGrp="1"/>
          </p:cNvSpPr>
          <p:nvPr>
            <p:ph type="body" sz="quarter" idx="11"/>
          </p:nvPr>
        </p:nvSpPr>
        <p:spPr/>
        <p:txBody>
          <a:bodyPr/>
          <a:lstStyle/>
          <a:p>
            <a:r>
              <a:rPr lang="en-US" dirty="0"/>
              <a:t>2-33</a:t>
            </a:r>
          </a:p>
        </p:txBody>
      </p:sp>
    </p:spTree>
    <p:extLst>
      <p:ext uri="{BB962C8B-B14F-4D97-AF65-F5344CB8AC3E}">
        <p14:creationId xmlns:p14="http://schemas.microsoft.com/office/powerpoint/2010/main" val="31622412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6E793D9-B420-484A-8389-6008DCC29852}"/>
              </a:ext>
            </a:extLst>
          </p:cNvPr>
          <p:cNvSpPr>
            <a:spLocks noGrp="1"/>
          </p:cNvSpPr>
          <p:nvPr>
            <p:ph type="title"/>
          </p:nvPr>
        </p:nvSpPr>
        <p:spPr>
          <a:xfrm>
            <a:off x="315142" y="1272024"/>
            <a:ext cx="6335040"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the body stance be?</a:t>
            </a:r>
          </a:p>
        </p:txBody>
      </p:sp>
      <p:sp>
        <p:nvSpPr>
          <p:cNvPr id="2" name="Content Placeholder 1">
            <a:extLst>
              <a:ext uri="{FF2B5EF4-FFF2-40B4-BE49-F238E27FC236}">
                <a16:creationId xmlns:a16="http://schemas.microsoft.com/office/drawing/2014/main" id="{E0C1C2F8-9CF3-45BF-B348-AED406988C2C}"/>
              </a:ext>
            </a:extLst>
          </p:cNvPr>
          <p:cNvSpPr>
            <a:spLocks noGrp="1"/>
          </p:cNvSpPr>
          <p:nvPr>
            <p:ph idx="1"/>
          </p:nvPr>
        </p:nvSpPr>
        <p:spPr>
          <a:xfrm>
            <a:off x="296669" y="449812"/>
            <a:ext cx="8512974" cy="741680"/>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BE39B436-6BA5-4710-AE35-C33C51EEDE74}"/>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7681FDD6-1F39-40D6-BA2E-1A595ED85FDB}"/>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4D6F1E7F-271D-4BA4-BD24-C4FE39A58A03}"/>
              </a:ext>
            </a:extLst>
          </p:cNvPr>
          <p:cNvSpPr>
            <a:spLocks noGrp="1"/>
          </p:cNvSpPr>
          <p:nvPr>
            <p:ph type="body" sz="quarter" idx="11"/>
          </p:nvPr>
        </p:nvSpPr>
        <p:spPr/>
        <p:txBody>
          <a:bodyPr/>
          <a:lstStyle/>
          <a:p>
            <a:r>
              <a:rPr lang="en-US" dirty="0"/>
              <a:t>2-34</a:t>
            </a:r>
          </a:p>
        </p:txBody>
      </p:sp>
    </p:spTree>
    <p:extLst>
      <p:ext uri="{BB962C8B-B14F-4D97-AF65-F5344CB8AC3E}">
        <p14:creationId xmlns:p14="http://schemas.microsoft.com/office/powerpoint/2010/main" val="30169666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5E322B-255B-45B0-A034-EC3E21355F66}"/>
              </a:ext>
            </a:extLst>
          </p:cNvPr>
          <p:cNvSpPr>
            <a:spLocks noGrp="1"/>
          </p:cNvSpPr>
          <p:nvPr>
            <p:ph type="title"/>
          </p:nvPr>
        </p:nvSpPr>
        <p:spPr/>
        <p:txBody>
          <a:bodyPr/>
          <a:lstStyle/>
          <a:p>
            <a:r>
              <a:rPr lang="en-US" dirty="0"/>
              <a:t>Presenter Stance</a:t>
            </a:r>
          </a:p>
        </p:txBody>
      </p:sp>
      <p:sp>
        <p:nvSpPr>
          <p:cNvPr id="2" name="Content Placeholder 1">
            <a:extLst>
              <a:ext uri="{FF2B5EF4-FFF2-40B4-BE49-F238E27FC236}">
                <a16:creationId xmlns:a16="http://schemas.microsoft.com/office/drawing/2014/main" id="{3955F522-A6A2-46DE-9973-B7413324FD25}"/>
              </a:ext>
            </a:extLst>
          </p:cNvPr>
          <p:cNvSpPr>
            <a:spLocks noGrp="1"/>
          </p:cNvSpPr>
          <p:nvPr>
            <p:ph idx="1"/>
          </p:nvPr>
        </p:nvSpPr>
        <p:spPr/>
        <p:txBody>
          <a:bodyPr/>
          <a:lstStyle/>
          <a:p>
            <a:r>
              <a:rPr lang="en-US" b="1" dirty="0"/>
              <a:t>What should the body stance be?</a:t>
            </a:r>
          </a:p>
          <a:p>
            <a:pPr lvl="1">
              <a:buFont typeface="Arial" panose="020B0604020202020204" pitchFamily="34" charset="0"/>
              <a:buChar char="•"/>
            </a:pPr>
            <a:r>
              <a:rPr lang="en-US" dirty="0"/>
              <a:t>Open</a:t>
            </a:r>
          </a:p>
          <a:p>
            <a:pPr lvl="1">
              <a:buFont typeface="Arial" panose="020B0604020202020204" pitchFamily="34" charset="0"/>
              <a:buChar char="•"/>
            </a:pPr>
            <a:r>
              <a:rPr lang="en-US" dirty="0"/>
              <a:t>Inviting</a:t>
            </a:r>
          </a:p>
          <a:p>
            <a:pPr lvl="1">
              <a:buFont typeface="Arial" panose="020B0604020202020204" pitchFamily="34" charset="0"/>
              <a:buChar char="•"/>
            </a:pPr>
            <a:r>
              <a:rPr lang="en-US" dirty="0"/>
              <a:t>Exhibiting good posture</a:t>
            </a:r>
          </a:p>
          <a:p>
            <a:pPr lvl="1">
              <a:buFont typeface="Arial" panose="020B0604020202020204" pitchFamily="34" charset="0"/>
              <a:buChar char="•"/>
            </a:pPr>
            <a:r>
              <a:rPr lang="en-US" dirty="0"/>
              <a:t>Poised and confident</a:t>
            </a:r>
          </a:p>
        </p:txBody>
      </p:sp>
      <p:sp>
        <p:nvSpPr>
          <p:cNvPr id="6" name="Content Placeholder 5">
            <a:extLst>
              <a:ext uri="{FF2B5EF4-FFF2-40B4-BE49-F238E27FC236}">
                <a16:creationId xmlns:a16="http://schemas.microsoft.com/office/drawing/2014/main" id="{C5849645-E53F-4A66-89EA-4EE6AE1B43DB}"/>
              </a:ext>
            </a:extLst>
          </p:cNvPr>
          <p:cNvSpPr>
            <a:spLocks noGrp="1"/>
          </p:cNvSpPr>
          <p:nvPr>
            <p:ph sz="quarter" idx="12"/>
          </p:nvPr>
        </p:nvSpPr>
        <p:spPr/>
        <p:txBody>
          <a:bodyPr/>
          <a:lstStyle/>
          <a:p>
            <a:r>
              <a:rPr lang="en-US" b="1" dirty="0"/>
              <a:t>PM 2-8</a:t>
            </a:r>
          </a:p>
        </p:txBody>
      </p:sp>
      <p:sp>
        <p:nvSpPr>
          <p:cNvPr id="4" name="Text Placeholder 3">
            <a:extLst>
              <a:ext uri="{FF2B5EF4-FFF2-40B4-BE49-F238E27FC236}">
                <a16:creationId xmlns:a16="http://schemas.microsoft.com/office/drawing/2014/main" id="{57D8D16A-C57F-4256-9389-80AADC8C8267}"/>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D869F45E-11E4-4EB2-90DF-3EB6B9277E92}"/>
              </a:ext>
            </a:extLst>
          </p:cNvPr>
          <p:cNvSpPr>
            <a:spLocks noGrp="1"/>
          </p:cNvSpPr>
          <p:nvPr>
            <p:ph type="body" sz="quarter" idx="11"/>
          </p:nvPr>
        </p:nvSpPr>
        <p:spPr/>
        <p:txBody>
          <a:bodyPr/>
          <a:lstStyle/>
          <a:p>
            <a:r>
              <a:rPr lang="en-US" dirty="0"/>
              <a:t>2-35</a:t>
            </a:r>
          </a:p>
        </p:txBody>
      </p:sp>
    </p:spTree>
    <p:extLst>
      <p:ext uri="{BB962C8B-B14F-4D97-AF65-F5344CB8AC3E}">
        <p14:creationId xmlns:p14="http://schemas.microsoft.com/office/powerpoint/2010/main" val="4055555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FA3D1A3-4C93-44CF-805E-44075CD36C30}"/>
              </a:ext>
            </a:extLst>
          </p:cNvPr>
          <p:cNvSpPr>
            <a:spLocks noGrp="1"/>
          </p:cNvSpPr>
          <p:nvPr>
            <p:ph type="title"/>
          </p:nvPr>
        </p:nvSpPr>
        <p:spPr>
          <a:xfrm>
            <a:off x="324378" y="1272024"/>
            <a:ext cx="6362749"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the arms be doing?</a:t>
            </a:r>
          </a:p>
        </p:txBody>
      </p:sp>
      <p:sp>
        <p:nvSpPr>
          <p:cNvPr id="2" name="Content Placeholder 1">
            <a:extLst>
              <a:ext uri="{FF2B5EF4-FFF2-40B4-BE49-F238E27FC236}">
                <a16:creationId xmlns:a16="http://schemas.microsoft.com/office/drawing/2014/main" id="{2E9D4EE2-498D-4DB0-88B5-A7B4603D183C}"/>
              </a:ext>
            </a:extLst>
          </p:cNvPr>
          <p:cNvSpPr>
            <a:spLocks noGrp="1"/>
          </p:cNvSpPr>
          <p:nvPr>
            <p:ph idx="1"/>
          </p:nvPr>
        </p:nvSpPr>
        <p:spPr>
          <a:xfrm>
            <a:off x="315143" y="468285"/>
            <a:ext cx="8512974" cy="741680"/>
          </a:xfrm>
        </p:spPr>
        <p:txBody>
          <a:bodyPr>
            <a:norm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C42316FE-D5A7-4AF3-BC03-B348F8CEE68D}"/>
              </a:ext>
            </a:extLst>
          </p:cNvPr>
          <p:cNvSpPr>
            <a:spLocks noGrp="1"/>
          </p:cNvSpPr>
          <p:nvPr>
            <p:ph sz="quarter" idx="12"/>
          </p:nvPr>
        </p:nvSpPr>
        <p:spPr/>
        <p:txBody>
          <a:bodyPr/>
          <a:lstStyle/>
          <a:p>
            <a:r>
              <a:rPr lang="en-US" b="1" dirty="0"/>
              <a:t>PM 2-9</a:t>
            </a:r>
          </a:p>
        </p:txBody>
      </p:sp>
      <p:sp>
        <p:nvSpPr>
          <p:cNvPr id="4" name="Text Placeholder 3">
            <a:extLst>
              <a:ext uri="{FF2B5EF4-FFF2-40B4-BE49-F238E27FC236}">
                <a16:creationId xmlns:a16="http://schemas.microsoft.com/office/drawing/2014/main" id="{2DB2EB66-F271-492B-A198-BBD469E7A5D9}"/>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2F10CC53-EC99-449D-82A8-4F2BFAD26E87}"/>
              </a:ext>
            </a:extLst>
          </p:cNvPr>
          <p:cNvSpPr>
            <a:spLocks noGrp="1"/>
          </p:cNvSpPr>
          <p:nvPr>
            <p:ph type="body" sz="quarter" idx="11"/>
          </p:nvPr>
        </p:nvSpPr>
        <p:spPr/>
        <p:txBody>
          <a:bodyPr/>
          <a:lstStyle/>
          <a:p>
            <a:r>
              <a:rPr lang="en-US" dirty="0"/>
              <a:t>2-36</a:t>
            </a:r>
          </a:p>
        </p:txBody>
      </p:sp>
    </p:spTree>
    <p:extLst>
      <p:ext uri="{BB962C8B-B14F-4D97-AF65-F5344CB8AC3E}">
        <p14:creationId xmlns:p14="http://schemas.microsoft.com/office/powerpoint/2010/main" val="28994134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CDD02A-F717-4717-9B28-BDFF83D1B516}"/>
              </a:ext>
            </a:extLst>
          </p:cNvPr>
          <p:cNvSpPr>
            <a:spLocks noGrp="1"/>
          </p:cNvSpPr>
          <p:nvPr>
            <p:ph type="title"/>
          </p:nvPr>
        </p:nvSpPr>
        <p:spPr/>
        <p:txBody>
          <a:bodyPr/>
          <a:lstStyle/>
          <a:p>
            <a:r>
              <a:rPr lang="en-US" dirty="0"/>
              <a:t>Presenter Arms</a:t>
            </a:r>
          </a:p>
        </p:txBody>
      </p:sp>
      <p:sp>
        <p:nvSpPr>
          <p:cNvPr id="2" name="Content Placeholder 1">
            <a:extLst>
              <a:ext uri="{FF2B5EF4-FFF2-40B4-BE49-F238E27FC236}">
                <a16:creationId xmlns:a16="http://schemas.microsoft.com/office/drawing/2014/main" id="{7DB35CDB-8EF2-4717-9959-99102D2ED3C4}"/>
              </a:ext>
            </a:extLst>
          </p:cNvPr>
          <p:cNvSpPr>
            <a:spLocks noGrp="1"/>
          </p:cNvSpPr>
          <p:nvPr>
            <p:ph idx="1"/>
          </p:nvPr>
        </p:nvSpPr>
        <p:spPr/>
        <p:txBody>
          <a:bodyPr/>
          <a:lstStyle/>
          <a:p>
            <a:r>
              <a:rPr lang="en-US" b="1" dirty="0"/>
              <a:t>What should the arms be doing?</a:t>
            </a:r>
          </a:p>
          <a:p>
            <a:pPr lvl="1"/>
            <a:r>
              <a:rPr lang="en-US" dirty="0"/>
              <a:t>Using gestures purposefully</a:t>
            </a:r>
          </a:p>
          <a:p>
            <a:pPr lvl="1"/>
            <a:r>
              <a:rPr lang="en-US" dirty="0"/>
              <a:t>Not flailing or pointing</a:t>
            </a:r>
          </a:p>
        </p:txBody>
      </p:sp>
      <p:sp>
        <p:nvSpPr>
          <p:cNvPr id="6" name="Content Placeholder 5">
            <a:extLst>
              <a:ext uri="{FF2B5EF4-FFF2-40B4-BE49-F238E27FC236}">
                <a16:creationId xmlns:a16="http://schemas.microsoft.com/office/drawing/2014/main" id="{72E389FB-7B11-47CF-84C9-F5FA0249DBF8}"/>
              </a:ext>
            </a:extLst>
          </p:cNvPr>
          <p:cNvSpPr>
            <a:spLocks noGrp="1"/>
          </p:cNvSpPr>
          <p:nvPr>
            <p:ph sz="quarter" idx="12"/>
          </p:nvPr>
        </p:nvSpPr>
        <p:spPr/>
        <p:txBody>
          <a:bodyPr/>
          <a:lstStyle/>
          <a:p>
            <a:r>
              <a:rPr lang="en-US" b="1" dirty="0"/>
              <a:t>PM 2-9</a:t>
            </a:r>
          </a:p>
        </p:txBody>
      </p:sp>
      <p:sp>
        <p:nvSpPr>
          <p:cNvPr id="4" name="Text Placeholder 3">
            <a:extLst>
              <a:ext uri="{FF2B5EF4-FFF2-40B4-BE49-F238E27FC236}">
                <a16:creationId xmlns:a16="http://schemas.microsoft.com/office/drawing/2014/main" id="{7A421AFB-0ABD-468E-9653-2625C0F36C41}"/>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9369A887-1AE6-4177-8595-11E511A33F8C}"/>
              </a:ext>
            </a:extLst>
          </p:cNvPr>
          <p:cNvSpPr>
            <a:spLocks noGrp="1"/>
          </p:cNvSpPr>
          <p:nvPr>
            <p:ph type="body" sz="quarter" idx="11"/>
          </p:nvPr>
        </p:nvSpPr>
        <p:spPr/>
        <p:txBody>
          <a:bodyPr/>
          <a:lstStyle/>
          <a:p>
            <a:r>
              <a:rPr lang="en-US" dirty="0"/>
              <a:t>2-37</a:t>
            </a:r>
          </a:p>
        </p:txBody>
      </p:sp>
    </p:spTree>
    <p:extLst>
      <p:ext uri="{BB962C8B-B14F-4D97-AF65-F5344CB8AC3E}">
        <p14:creationId xmlns:p14="http://schemas.microsoft.com/office/powerpoint/2010/main" val="12784768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692543-9F87-4EEE-94A2-A41FC4600677}"/>
              </a:ext>
            </a:extLst>
          </p:cNvPr>
          <p:cNvSpPr>
            <a:spLocks noGrp="1"/>
          </p:cNvSpPr>
          <p:nvPr>
            <p:ph type="title"/>
          </p:nvPr>
        </p:nvSpPr>
        <p:spPr>
          <a:xfrm>
            <a:off x="324378" y="1272023"/>
            <a:ext cx="5806851" cy="1017672"/>
          </a:xfrm>
        </p:spPr>
        <p:txBody>
          <a:bodyPr/>
          <a:lstStyle/>
          <a:p>
            <a:pPr marL="228594" lvl="0" indent="-228594">
              <a:lnSpc>
                <a:spcPct val="100000"/>
              </a:lnSpc>
              <a:spcBef>
                <a:spcPts val="600"/>
              </a:spcBef>
              <a:buFont typeface="Arial" panose="020B0604020202020204" pitchFamily="34" charset="0"/>
              <a:buChar char="•"/>
            </a:pPr>
            <a:r>
              <a:rPr lang="en-US" sz="2800" i="0" dirty="0">
                <a:solidFill>
                  <a:prstClr val="black"/>
                </a:solidFill>
                <a:ea typeface="+mn-ea"/>
              </a:rPr>
              <a:t>What should the feet be doing?</a:t>
            </a:r>
          </a:p>
        </p:txBody>
      </p:sp>
      <p:sp>
        <p:nvSpPr>
          <p:cNvPr id="2" name="Content Placeholder 1">
            <a:extLst>
              <a:ext uri="{FF2B5EF4-FFF2-40B4-BE49-F238E27FC236}">
                <a16:creationId xmlns:a16="http://schemas.microsoft.com/office/drawing/2014/main" id="{2850088D-990A-4FC3-9114-65A9C42B8728}"/>
              </a:ext>
            </a:extLst>
          </p:cNvPr>
          <p:cNvSpPr>
            <a:spLocks noGrp="1"/>
          </p:cNvSpPr>
          <p:nvPr>
            <p:ph idx="1"/>
          </p:nvPr>
        </p:nvSpPr>
        <p:spPr>
          <a:xfrm>
            <a:off x="305905" y="440575"/>
            <a:ext cx="8512974" cy="658553"/>
          </a:xfrm>
        </p:spPr>
        <p:txBody>
          <a:bodyPr>
            <a:noAutofit/>
          </a:bodyPr>
          <a:lstStyle/>
          <a:p>
            <a:pPr marL="0" indent="0">
              <a:buNone/>
            </a:pPr>
            <a:r>
              <a:rPr lang="en-US" sz="4000" b="1" i="1" dirty="0">
                <a:solidFill>
                  <a:schemeClr val="bg1"/>
                </a:solidFill>
              </a:rPr>
              <a:t>What Do You Think?</a:t>
            </a:r>
          </a:p>
        </p:txBody>
      </p:sp>
      <p:sp>
        <p:nvSpPr>
          <p:cNvPr id="6" name="Content Placeholder 5">
            <a:extLst>
              <a:ext uri="{FF2B5EF4-FFF2-40B4-BE49-F238E27FC236}">
                <a16:creationId xmlns:a16="http://schemas.microsoft.com/office/drawing/2014/main" id="{45871F7A-751B-4272-8A78-900E85713BBA}"/>
              </a:ext>
            </a:extLst>
          </p:cNvPr>
          <p:cNvSpPr>
            <a:spLocks noGrp="1"/>
          </p:cNvSpPr>
          <p:nvPr>
            <p:ph sz="quarter" idx="12"/>
          </p:nvPr>
        </p:nvSpPr>
        <p:spPr/>
        <p:txBody>
          <a:bodyPr/>
          <a:lstStyle/>
          <a:p>
            <a:r>
              <a:rPr lang="en-US" b="1" dirty="0"/>
              <a:t>PM 2-9</a:t>
            </a:r>
          </a:p>
        </p:txBody>
      </p:sp>
      <p:sp>
        <p:nvSpPr>
          <p:cNvPr id="4" name="Text Placeholder 3">
            <a:extLst>
              <a:ext uri="{FF2B5EF4-FFF2-40B4-BE49-F238E27FC236}">
                <a16:creationId xmlns:a16="http://schemas.microsoft.com/office/drawing/2014/main" id="{428081AC-816D-4B66-BA6E-50BD846B412C}"/>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B8D0B9BE-D383-43FA-BAE2-828157B15479}"/>
              </a:ext>
            </a:extLst>
          </p:cNvPr>
          <p:cNvSpPr>
            <a:spLocks noGrp="1"/>
          </p:cNvSpPr>
          <p:nvPr>
            <p:ph type="body" sz="quarter" idx="11"/>
          </p:nvPr>
        </p:nvSpPr>
        <p:spPr/>
        <p:txBody>
          <a:bodyPr/>
          <a:lstStyle/>
          <a:p>
            <a:r>
              <a:rPr lang="en-US" dirty="0"/>
              <a:t>2-38</a:t>
            </a:r>
          </a:p>
        </p:txBody>
      </p:sp>
    </p:spTree>
    <p:extLst>
      <p:ext uri="{BB962C8B-B14F-4D97-AF65-F5344CB8AC3E}">
        <p14:creationId xmlns:p14="http://schemas.microsoft.com/office/powerpoint/2010/main" val="3250155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66FBA2-6E05-4E3F-AFEB-7BB8BDAAADB5}"/>
              </a:ext>
            </a:extLst>
          </p:cNvPr>
          <p:cNvSpPr>
            <a:spLocks noGrp="1"/>
          </p:cNvSpPr>
          <p:nvPr>
            <p:ph type="title"/>
          </p:nvPr>
        </p:nvSpPr>
        <p:spPr/>
        <p:txBody>
          <a:bodyPr/>
          <a:lstStyle/>
          <a:p>
            <a:r>
              <a:rPr lang="en-US" dirty="0"/>
              <a:t>Unit Objectives</a:t>
            </a:r>
          </a:p>
        </p:txBody>
      </p:sp>
      <p:sp>
        <p:nvSpPr>
          <p:cNvPr id="2" name="Content Placeholder 1">
            <a:extLst>
              <a:ext uri="{FF2B5EF4-FFF2-40B4-BE49-F238E27FC236}">
                <a16:creationId xmlns:a16="http://schemas.microsoft.com/office/drawing/2014/main" id="{41EA9D06-1FC6-4C5C-BD48-DF1B6444432E}"/>
              </a:ext>
            </a:extLst>
          </p:cNvPr>
          <p:cNvSpPr>
            <a:spLocks noGrp="1"/>
          </p:cNvSpPr>
          <p:nvPr>
            <p:ph idx="1"/>
          </p:nvPr>
        </p:nvSpPr>
        <p:spPr/>
        <p:txBody>
          <a:bodyPr/>
          <a:lstStyle/>
          <a:p>
            <a:r>
              <a:rPr lang="en-US" dirty="0"/>
              <a:t>By the end of this unit, the participants will be able to:</a:t>
            </a:r>
          </a:p>
          <a:p>
            <a:pPr lvl="1"/>
            <a:r>
              <a:rPr lang="en-US" dirty="0"/>
              <a:t>Describe the roles of the CERT instructor</a:t>
            </a:r>
          </a:p>
          <a:p>
            <a:pPr lvl="1"/>
            <a:r>
              <a:rPr lang="en-US" dirty="0"/>
              <a:t>State desired qualities of an effective CERT instructor</a:t>
            </a:r>
          </a:p>
          <a:p>
            <a:pPr lvl="1"/>
            <a:r>
              <a:rPr lang="en-US" dirty="0"/>
              <a:t>List the qualities of a good presenter</a:t>
            </a:r>
          </a:p>
          <a:p>
            <a:pPr lvl="1"/>
            <a:r>
              <a:rPr lang="en-US" dirty="0"/>
              <a:t>Explain how to develop a teaching style that conveys those qualities</a:t>
            </a:r>
          </a:p>
        </p:txBody>
      </p:sp>
      <p:sp>
        <p:nvSpPr>
          <p:cNvPr id="6" name="Content Placeholder 5">
            <a:extLst>
              <a:ext uri="{FF2B5EF4-FFF2-40B4-BE49-F238E27FC236}">
                <a16:creationId xmlns:a16="http://schemas.microsoft.com/office/drawing/2014/main" id="{EDB0A4D3-B7DE-4B77-981A-98EAD14BA499}"/>
              </a:ext>
            </a:extLst>
          </p:cNvPr>
          <p:cNvSpPr>
            <a:spLocks noGrp="1"/>
          </p:cNvSpPr>
          <p:nvPr>
            <p:ph sz="quarter" idx="12"/>
          </p:nvPr>
        </p:nvSpPr>
        <p:spPr/>
        <p:txBody>
          <a:bodyPr/>
          <a:lstStyle/>
          <a:p>
            <a:r>
              <a:rPr lang="en-US" b="1" dirty="0"/>
              <a:t>PM 2-1</a:t>
            </a:r>
          </a:p>
        </p:txBody>
      </p:sp>
      <p:sp>
        <p:nvSpPr>
          <p:cNvPr id="4" name="Text Placeholder 3">
            <a:extLst>
              <a:ext uri="{FF2B5EF4-FFF2-40B4-BE49-F238E27FC236}">
                <a16:creationId xmlns:a16="http://schemas.microsoft.com/office/drawing/2014/main" id="{EBCF617A-3A87-4373-8B0A-C302D4408EA3}"/>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0175D7AF-BD73-4AF8-A715-5FD22293C347}"/>
              </a:ext>
            </a:extLst>
          </p:cNvPr>
          <p:cNvSpPr>
            <a:spLocks noGrp="1"/>
          </p:cNvSpPr>
          <p:nvPr>
            <p:ph type="body" sz="quarter" idx="11"/>
          </p:nvPr>
        </p:nvSpPr>
        <p:spPr/>
        <p:txBody>
          <a:bodyPr/>
          <a:lstStyle/>
          <a:p>
            <a:r>
              <a:rPr lang="en-US" dirty="0"/>
              <a:t>2-3</a:t>
            </a:r>
          </a:p>
        </p:txBody>
      </p:sp>
    </p:spTree>
    <p:extLst>
      <p:ext uri="{BB962C8B-B14F-4D97-AF65-F5344CB8AC3E}">
        <p14:creationId xmlns:p14="http://schemas.microsoft.com/office/powerpoint/2010/main" val="32379465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B543B4B-DA58-4DA9-8318-A19FDB9D8F2B}"/>
              </a:ext>
            </a:extLst>
          </p:cNvPr>
          <p:cNvSpPr>
            <a:spLocks noGrp="1"/>
          </p:cNvSpPr>
          <p:nvPr>
            <p:ph type="title"/>
          </p:nvPr>
        </p:nvSpPr>
        <p:spPr/>
        <p:txBody>
          <a:bodyPr/>
          <a:lstStyle/>
          <a:p>
            <a:r>
              <a:rPr lang="en-US" dirty="0"/>
              <a:t>Presenter Feet</a:t>
            </a:r>
          </a:p>
        </p:txBody>
      </p:sp>
      <p:sp>
        <p:nvSpPr>
          <p:cNvPr id="2" name="Content Placeholder 1">
            <a:extLst>
              <a:ext uri="{FF2B5EF4-FFF2-40B4-BE49-F238E27FC236}">
                <a16:creationId xmlns:a16="http://schemas.microsoft.com/office/drawing/2014/main" id="{E6CFCAF2-0765-4D68-A04B-C12C482D2C7E}"/>
              </a:ext>
            </a:extLst>
          </p:cNvPr>
          <p:cNvSpPr>
            <a:spLocks noGrp="1"/>
          </p:cNvSpPr>
          <p:nvPr>
            <p:ph idx="1"/>
          </p:nvPr>
        </p:nvSpPr>
        <p:spPr/>
        <p:txBody>
          <a:bodyPr/>
          <a:lstStyle/>
          <a:p>
            <a:r>
              <a:rPr lang="en-US" b="1" dirty="0"/>
              <a:t>What should the feet be doing?</a:t>
            </a:r>
          </a:p>
          <a:p>
            <a:pPr lvl="1">
              <a:buFont typeface="Arial" panose="020B0604020202020204" pitchFamily="34" charset="0"/>
              <a:buChar char="•"/>
            </a:pPr>
            <a:r>
              <a:rPr lang="en-US" dirty="0"/>
              <a:t>Moving around purposefully</a:t>
            </a:r>
          </a:p>
          <a:p>
            <a:pPr lvl="1">
              <a:buFont typeface="Arial" panose="020B0604020202020204" pitchFamily="34" charset="0"/>
              <a:buChar char="•"/>
            </a:pPr>
            <a:r>
              <a:rPr lang="en-US" dirty="0"/>
              <a:t>Not standing in one place but not moving constantly</a:t>
            </a:r>
          </a:p>
          <a:p>
            <a:pPr lvl="1">
              <a:buFont typeface="Arial" panose="020B0604020202020204" pitchFamily="34" charset="0"/>
              <a:buChar char="•"/>
            </a:pPr>
            <a:r>
              <a:rPr lang="en-US" dirty="0"/>
              <a:t>Not fidgeting, rocking, or pacing back and forth</a:t>
            </a:r>
          </a:p>
        </p:txBody>
      </p:sp>
      <p:sp>
        <p:nvSpPr>
          <p:cNvPr id="6" name="Content Placeholder 5">
            <a:extLst>
              <a:ext uri="{FF2B5EF4-FFF2-40B4-BE49-F238E27FC236}">
                <a16:creationId xmlns:a16="http://schemas.microsoft.com/office/drawing/2014/main" id="{BC6FCFB3-74B1-40EC-8B3A-C0FF5CB491E1}"/>
              </a:ext>
            </a:extLst>
          </p:cNvPr>
          <p:cNvSpPr>
            <a:spLocks noGrp="1"/>
          </p:cNvSpPr>
          <p:nvPr>
            <p:ph sz="quarter" idx="12"/>
          </p:nvPr>
        </p:nvSpPr>
        <p:spPr/>
        <p:txBody>
          <a:bodyPr/>
          <a:lstStyle/>
          <a:p>
            <a:r>
              <a:rPr lang="en-US" b="1" dirty="0"/>
              <a:t>PM 2-9</a:t>
            </a:r>
          </a:p>
        </p:txBody>
      </p:sp>
      <p:sp>
        <p:nvSpPr>
          <p:cNvPr id="4" name="Text Placeholder 3">
            <a:extLst>
              <a:ext uri="{FF2B5EF4-FFF2-40B4-BE49-F238E27FC236}">
                <a16:creationId xmlns:a16="http://schemas.microsoft.com/office/drawing/2014/main" id="{2D3AF4AA-6F8B-470B-A143-97A50805A563}"/>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625E10E6-35F9-439B-B59C-218AB5880404}"/>
              </a:ext>
            </a:extLst>
          </p:cNvPr>
          <p:cNvSpPr>
            <a:spLocks noGrp="1"/>
          </p:cNvSpPr>
          <p:nvPr>
            <p:ph type="body" sz="quarter" idx="11"/>
          </p:nvPr>
        </p:nvSpPr>
        <p:spPr/>
        <p:txBody>
          <a:bodyPr/>
          <a:lstStyle/>
          <a:p>
            <a:r>
              <a:rPr lang="en-US" dirty="0"/>
              <a:t>2-39</a:t>
            </a:r>
          </a:p>
        </p:txBody>
      </p:sp>
    </p:spTree>
    <p:extLst>
      <p:ext uri="{BB962C8B-B14F-4D97-AF65-F5344CB8AC3E}">
        <p14:creationId xmlns:p14="http://schemas.microsoft.com/office/powerpoint/2010/main" val="33201314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ED2210-7E7B-44A2-959E-B055FC903086}"/>
              </a:ext>
            </a:extLst>
          </p:cNvPr>
          <p:cNvSpPr>
            <a:spLocks noGrp="1"/>
          </p:cNvSpPr>
          <p:nvPr>
            <p:ph type="title"/>
          </p:nvPr>
        </p:nvSpPr>
        <p:spPr/>
        <p:txBody>
          <a:bodyPr/>
          <a:lstStyle/>
          <a:p>
            <a:r>
              <a:rPr lang="en-US" dirty="0"/>
              <a:t>Presenter Attitude</a:t>
            </a:r>
          </a:p>
        </p:txBody>
      </p:sp>
      <p:sp>
        <p:nvSpPr>
          <p:cNvPr id="2" name="Content Placeholder 1">
            <a:extLst>
              <a:ext uri="{FF2B5EF4-FFF2-40B4-BE49-F238E27FC236}">
                <a16:creationId xmlns:a16="http://schemas.microsoft.com/office/drawing/2014/main" id="{969006BB-B382-49FB-8E2A-A279335EFBFD}"/>
              </a:ext>
            </a:extLst>
          </p:cNvPr>
          <p:cNvSpPr>
            <a:spLocks noGrp="1"/>
          </p:cNvSpPr>
          <p:nvPr>
            <p:ph idx="1"/>
          </p:nvPr>
        </p:nvSpPr>
        <p:spPr/>
        <p:txBody>
          <a:bodyPr/>
          <a:lstStyle/>
          <a:p>
            <a:r>
              <a:rPr lang="en-US" dirty="0"/>
              <a:t>An effective presenter’s attitude is:</a:t>
            </a:r>
          </a:p>
          <a:p>
            <a:pPr lvl="1"/>
            <a:r>
              <a:rPr lang="en-US" dirty="0"/>
              <a:t>Positive</a:t>
            </a:r>
          </a:p>
          <a:p>
            <a:pPr lvl="1"/>
            <a:r>
              <a:rPr lang="en-US" dirty="0"/>
              <a:t>Accepting</a:t>
            </a:r>
          </a:p>
          <a:p>
            <a:pPr lvl="1"/>
            <a:r>
              <a:rPr lang="en-US" dirty="0"/>
              <a:t>Enthusiastic</a:t>
            </a:r>
          </a:p>
          <a:p>
            <a:pPr lvl="1"/>
            <a:r>
              <a:rPr lang="en-US" dirty="0"/>
              <a:t>Encouraging</a:t>
            </a:r>
          </a:p>
          <a:p>
            <a:r>
              <a:rPr lang="en-US" dirty="0"/>
              <a:t>The presenter’s manner should be:</a:t>
            </a:r>
          </a:p>
          <a:p>
            <a:pPr lvl="1"/>
            <a:r>
              <a:rPr lang="en-US" dirty="0"/>
              <a:t>Confident</a:t>
            </a:r>
          </a:p>
          <a:p>
            <a:pPr lvl="1"/>
            <a:r>
              <a:rPr lang="en-US" dirty="0"/>
              <a:t>Calm</a:t>
            </a:r>
          </a:p>
          <a:p>
            <a:pPr lvl="1"/>
            <a:r>
              <a:rPr lang="en-US" dirty="0"/>
              <a:t>Matter-of-fact</a:t>
            </a:r>
          </a:p>
        </p:txBody>
      </p:sp>
      <p:sp>
        <p:nvSpPr>
          <p:cNvPr id="6" name="Content Placeholder 5">
            <a:extLst>
              <a:ext uri="{FF2B5EF4-FFF2-40B4-BE49-F238E27FC236}">
                <a16:creationId xmlns:a16="http://schemas.microsoft.com/office/drawing/2014/main" id="{1CE2545F-E56F-449F-A03E-26D3F6C0E698}"/>
              </a:ext>
            </a:extLst>
          </p:cNvPr>
          <p:cNvSpPr>
            <a:spLocks noGrp="1"/>
          </p:cNvSpPr>
          <p:nvPr>
            <p:ph sz="quarter" idx="12"/>
          </p:nvPr>
        </p:nvSpPr>
        <p:spPr/>
        <p:txBody>
          <a:bodyPr/>
          <a:lstStyle/>
          <a:p>
            <a:r>
              <a:rPr lang="en-US" b="1" dirty="0"/>
              <a:t>PM 2-9</a:t>
            </a:r>
          </a:p>
        </p:txBody>
      </p:sp>
      <p:sp>
        <p:nvSpPr>
          <p:cNvPr id="4" name="Text Placeholder 3">
            <a:extLst>
              <a:ext uri="{FF2B5EF4-FFF2-40B4-BE49-F238E27FC236}">
                <a16:creationId xmlns:a16="http://schemas.microsoft.com/office/drawing/2014/main" id="{773EA489-AABF-4804-8089-DDC0E7624A3A}"/>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9DE0E11A-9803-4243-B5D9-E806681A741B}"/>
              </a:ext>
            </a:extLst>
          </p:cNvPr>
          <p:cNvSpPr>
            <a:spLocks noGrp="1"/>
          </p:cNvSpPr>
          <p:nvPr>
            <p:ph type="body" sz="quarter" idx="11"/>
          </p:nvPr>
        </p:nvSpPr>
        <p:spPr/>
        <p:txBody>
          <a:bodyPr/>
          <a:lstStyle/>
          <a:p>
            <a:r>
              <a:rPr lang="en-US" dirty="0"/>
              <a:t>2-40</a:t>
            </a:r>
          </a:p>
        </p:txBody>
      </p:sp>
    </p:spTree>
    <p:extLst>
      <p:ext uri="{BB962C8B-B14F-4D97-AF65-F5344CB8AC3E}">
        <p14:creationId xmlns:p14="http://schemas.microsoft.com/office/powerpoint/2010/main" val="24277516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ED2210-7E7B-44A2-959E-B055FC903086}"/>
              </a:ext>
            </a:extLst>
          </p:cNvPr>
          <p:cNvSpPr>
            <a:spLocks noGrp="1"/>
          </p:cNvSpPr>
          <p:nvPr>
            <p:ph type="title"/>
          </p:nvPr>
        </p:nvSpPr>
        <p:spPr/>
        <p:txBody>
          <a:bodyPr>
            <a:normAutofit fontScale="90000"/>
          </a:bodyPr>
          <a:lstStyle/>
          <a:p>
            <a:r>
              <a:rPr lang="en-US" dirty="0"/>
              <a:t>Total Curricula Familiarity</a:t>
            </a:r>
          </a:p>
        </p:txBody>
      </p:sp>
      <p:sp>
        <p:nvSpPr>
          <p:cNvPr id="2" name="Content Placeholder 1">
            <a:extLst>
              <a:ext uri="{FF2B5EF4-FFF2-40B4-BE49-F238E27FC236}">
                <a16:creationId xmlns:a16="http://schemas.microsoft.com/office/drawing/2014/main" id="{969006BB-B382-49FB-8E2A-A279335EFBFD}"/>
              </a:ext>
            </a:extLst>
          </p:cNvPr>
          <p:cNvSpPr>
            <a:spLocks noGrp="1"/>
          </p:cNvSpPr>
          <p:nvPr>
            <p:ph idx="1"/>
          </p:nvPr>
        </p:nvSpPr>
        <p:spPr/>
        <p:txBody>
          <a:bodyPr/>
          <a:lstStyle/>
          <a:p>
            <a:r>
              <a:rPr lang="en-US" dirty="0"/>
              <a:t>Being </a:t>
            </a:r>
            <a:r>
              <a:rPr lang="en-US" u="sng" dirty="0">
                <a:solidFill>
                  <a:schemeClr val="accent1">
                    <a:lumMod val="75000"/>
                  </a:schemeClr>
                </a:solidFill>
              </a:rPr>
              <a:t>familiar with the entirety of the CERT Basic Training course enables you to</a:t>
            </a:r>
            <a:r>
              <a:rPr lang="en-US" dirty="0"/>
              <a:t>:</a:t>
            </a:r>
          </a:p>
          <a:p>
            <a:pPr lvl="1"/>
            <a:r>
              <a:rPr lang="en-US" dirty="0"/>
              <a:t>Look more competent</a:t>
            </a:r>
          </a:p>
          <a:p>
            <a:pPr lvl="1"/>
            <a:r>
              <a:rPr lang="en-US" dirty="0"/>
              <a:t>Identify where and when the answer to a question will be addressed</a:t>
            </a:r>
          </a:p>
          <a:p>
            <a:pPr lvl="1"/>
            <a:r>
              <a:rPr lang="en-US" dirty="0"/>
              <a:t>Make the connections that show CERT as a cohesive model</a:t>
            </a:r>
          </a:p>
        </p:txBody>
      </p:sp>
      <p:sp>
        <p:nvSpPr>
          <p:cNvPr id="6" name="Content Placeholder 5">
            <a:extLst>
              <a:ext uri="{FF2B5EF4-FFF2-40B4-BE49-F238E27FC236}">
                <a16:creationId xmlns:a16="http://schemas.microsoft.com/office/drawing/2014/main" id="{1CE2545F-E56F-449F-A03E-26D3F6C0E698}"/>
              </a:ext>
            </a:extLst>
          </p:cNvPr>
          <p:cNvSpPr>
            <a:spLocks noGrp="1"/>
          </p:cNvSpPr>
          <p:nvPr>
            <p:ph sz="quarter" idx="12"/>
          </p:nvPr>
        </p:nvSpPr>
        <p:spPr/>
        <p:txBody>
          <a:bodyPr/>
          <a:lstStyle/>
          <a:p>
            <a:r>
              <a:rPr lang="en-US" b="1" dirty="0"/>
              <a:t>PM 2-9</a:t>
            </a:r>
          </a:p>
        </p:txBody>
      </p:sp>
      <p:sp>
        <p:nvSpPr>
          <p:cNvPr id="4" name="Text Placeholder 3">
            <a:extLst>
              <a:ext uri="{FF2B5EF4-FFF2-40B4-BE49-F238E27FC236}">
                <a16:creationId xmlns:a16="http://schemas.microsoft.com/office/drawing/2014/main" id="{773EA489-AABF-4804-8089-DDC0E7624A3A}"/>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9DE0E11A-9803-4243-B5D9-E806681A741B}"/>
              </a:ext>
            </a:extLst>
          </p:cNvPr>
          <p:cNvSpPr>
            <a:spLocks noGrp="1"/>
          </p:cNvSpPr>
          <p:nvPr>
            <p:ph type="body" sz="quarter" idx="11"/>
          </p:nvPr>
        </p:nvSpPr>
        <p:spPr/>
        <p:txBody>
          <a:bodyPr/>
          <a:lstStyle/>
          <a:p>
            <a:r>
              <a:rPr lang="en-US" dirty="0"/>
              <a:t>2-40</a:t>
            </a:r>
          </a:p>
        </p:txBody>
      </p:sp>
      <p:pic>
        <p:nvPicPr>
          <p:cNvPr id="7" name="Picture 4" descr="Pay Attention Images – Browse 256,835 Stock Photos, Vectors, and Video |  Adobe Stock">
            <a:extLst>
              <a:ext uri="{FF2B5EF4-FFF2-40B4-BE49-F238E27FC236}">
                <a16:creationId xmlns:a16="http://schemas.microsoft.com/office/drawing/2014/main" id="{5E06DDB9-80F1-496E-AC80-AB77C2676A5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268" t="22727" r="14268" b="22053"/>
          <a:stretch/>
        </p:blipFill>
        <p:spPr bwMode="auto">
          <a:xfrm>
            <a:off x="5552903" y="5938008"/>
            <a:ext cx="2161310" cy="7287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82276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B6DD75-CBAA-4AB5-813A-5BD1106E05F9}"/>
              </a:ext>
            </a:extLst>
          </p:cNvPr>
          <p:cNvSpPr>
            <a:spLocks noGrp="1"/>
          </p:cNvSpPr>
          <p:nvPr>
            <p:ph type="title"/>
          </p:nvPr>
        </p:nvSpPr>
        <p:spPr/>
        <p:txBody>
          <a:bodyPr/>
          <a:lstStyle/>
          <a:p>
            <a:r>
              <a:rPr lang="en-US" dirty="0"/>
              <a:t>Unit</a:t>
            </a:r>
            <a:r>
              <a:rPr lang="en-US" sz="800" dirty="0"/>
              <a:t> </a:t>
            </a:r>
            <a:r>
              <a:rPr lang="en-US" sz="800" dirty="0">
                <a:solidFill>
                  <a:srgbClr val="448431"/>
                </a:solidFill>
              </a:rPr>
              <a:t>2 </a:t>
            </a:r>
            <a:r>
              <a:rPr lang="en-US" dirty="0"/>
              <a:t>Summary</a:t>
            </a:r>
          </a:p>
        </p:txBody>
      </p:sp>
      <p:sp>
        <p:nvSpPr>
          <p:cNvPr id="2" name="Content Placeholder 1">
            <a:extLst>
              <a:ext uri="{FF2B5EF4-FFF2-40B4-BE49-F238E27FC236}">
                <a16:creationId xmlns:a16="http://schemas.microsoft.com/office/drawing/2014/main" id="{A70B6E71-D561-4641-A556-89B1096E0371}"/>
              </a:ext>
            </a:extLst>
          </p:cNvPr>
          <p:cNvSpPr>
            <a:spLocks noGrp="1"/>
          </p:cNvSpPr>
          <p:nvPr>
            <p:ph idx="1"/>
          </p:nvPr>
        </p:nvSpPr>
        <p:spPr/>
        <p:txBody>
          <a:bodyPr/>
          <a:lstStyle/>
          <a:p>
            <a:r>
              <a:rPr lang="en-US" dirty="0"/>
              <a:t>An instructor is a(n):</a:t>
            </a:r>
          </a:p>
          <a:p>
            <a:pPr lvl="1"/>
            <a:r>
              <a:rPr lang="en-US" dirty="0"/>
              <a:t>Subject matter expert</a:t>
            </a:r>
          </a:p>
          <a:p>
            <a:pPr lvl="1"/>
            <a:r>
              <a:rPr lang="en-US" dirty="0"/>
              <a:t>Trainer</a:t>
            </a:r>
          </a:p>
          <a:p>
            <a:pPr lvl="1"/>
            <a:r>
              <a:rPr lang="en-US" dirty="0"/>
              <a:t>Evaluator</a:t>
            </a:r>
          </a:p>
          <a:p>
            <a:pPr lvl="1"/>
            <a:r>
              <a:rPr lang="en-US" dirty="0"/>
              <a:t>Friend and coach</a:t>
            </a:r>
          </a:p>
          <a:p>
            <a:pPr lvl="1"/>
            <a:r>
              <a:rPr lang="en-US" dirty="0"/>
              <a:t>Role model</a:t>
            </a:r>
          </a:p>
          <a:p>
            <a:pPr lvl="1"/>
            <a:r>
              <a:rPr lang="en-US" dirty="0"/>
              <a:t>Classroom manager</a:t>
            </a:r>
          </a:p>
        </p:txBody>
      </p:sp>
      <p:sp>
        <p:nvSpPr>
          <p:cNvPr id="6" name="Content Placeholder 5">
            <a:extLst>
              <a:ext uri="{FF2B5EF4-FFF2-40B4-BE49-F238E27FC236}">
                <a16:creationId xmlns:a16="http://schemas.microsoft.com/office/drawing/2014/main" id="{2B37E582-1BF1-4FB9-B625-4641D726ABDF}"/>
              </a:ext>
            </a:extLst>
          </p:cNvPr>
          <p:cNvSpPr>
            <a:spLocks noGrp="1"/>
          </p:cNvSpPr>
          <p:nvPr>
            <p:ph sz="quarter" idx="12"/>
          </p:nvPr>
        </p:nvSpPr>
        <p:spPr/>
        <p:txBody>
          <a:bodyPr/>
          <a:lstStyle/>
          <a:p>
            <a:r>
              <a:rPr lang="en-US" b="1" dirty="0"/>
              <a:t>PM 2-10</a:t>
            </a:r>
          </a:p>
        </p:txBody>
      </p:sp>
      <p:sp>
        <p:nvSpPr>
          <p:cNvPr id="4" name="Text Placeholder 3">
            <a:extLst>
              <a:ext uri="{FF2B5EF4-FFF2-40B4-BE49-F238E27FC236}">
                <a16:creationId xmlns:a16="http://schemas.microsoft.com/office/drawing/2014/main" id="{E72CAB68-8EE8-4A89-8258-E3B8096732B3}"/>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5DCABBA8-7782-4860-9646-A7D50892FDD3}"/>
              </a:ext>
            </a:extLst>
          </p:cNvPr>
          <p:cNvSpPr>
            <a:spLocks noGrp="1"/>
          </p:cNvSpPr>
          <p:nvPr>
            <p:ph type="body" sz="quarter" idx="11"/>
          </p:nvPr>
        </p:nvSpPr>
        <p:spPr/>
        <p:txBody>
          <a:bodyPr/>
          <a:lstStyle/>
          <a:p>
            <a:r>
              <a:rPr lang="en-US" dirty="0"/>
              <a:t>2-41</a:t>
            </a:r>
          </a:p>
        </p:txBody>
      </p:sp>
    </p:spTree>
    <p:extLst>
      <p:ext uri="{BB962C8B-B14F-4D97-AF65-F5344CB8AC3E}">
        <p14:creationId xmlns:p14="http://schemas.microsoft.com/office/powerpoint/2010/main" val="20707511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5B3DF4-2526-4E8F-B93F-72038C5EE70E}"/>
              </a:ext>
            </a:extLst>
          </p:cNvPr>
          <p:cNvSpPr>
            <a:spLocks noGrp="1"/>
          </p:cNvSpPr>
          <p:nvPr>
            <p:ph type="title"/>
          </p:nvPr>
        </p:nvSpPr>
        <p:spPr/>
        <p:txBody>
          <a:bodyPr/>
          <a:lstStyle/>
          <a:p>
            <a:r>
              <a:rPr lang="en-US" dirty="0"/>
              <a:t>Unit</a:t>
            </a:r>
            <a:r>
              <a:rPr lang="en-US" sz="1200" dirty="0">
                <a:solidFill>
                  <a:srgbClr val="448431"/>
                </a:solidFill>
              </a:rPr>
              <a:t> 2 </a:t>
            </a:r>
            <a:r>
              <a:rPr lang="en-US" dirty="0"/>
              <a:t>Summary</a:t>
            </a:r>
            <a:r>
              <a:rPr lang="en-US" sz="1050" dirty="0"/>
              <a:t> </a:t>
            </a:r>
            <a:r>
              <a:rPr lang="en-US" sz="1050" dirty="0">
                <a:solidFill>
                  <a:srgbClr val="448431"/>
                </a:solidFill>
              </a:rPr>
              <a:t>(continued)</a:t>
            </a:r>
            <a:endParaRPr lang="en-US" dirty="0">
              <a:solidFill>
                <a:srgbClr val="448431"/>
              </a:solidFill>
            </a:endParaRPr>
          </a:p>
        </p:txBody>
      </p:sp>
      <p:sp>
        <p:nvSpPr>
          <p:cNvPr id="2" name="Content Placeholder 1">
            <a:extLst>
              <a:ext uri="{FF2B5EF4-FFF2-40B4-BE49-F238E27FC236}">
                <a16:creationId xmlns:a16="http://schemas.microsoft.com/office/drawing/2014/main" id="{151BFADD-3E0B-4847-9C62-883F68597A94}"/>
              </a:ext>
            </a:extLst>
          </p:cNvPr>
          <p:cNvSpPr>
            <a:spLocks noGrp="1"/>
          </p:cNvSpPr>
          <p:nvPr>
            <p:ph idx="1"/>
          </p:nvPr>
        </p:nvSpPr>
        <p:spPr/>
        <p:txBody>
          <a:bodyPr/>
          <a:lstStyle/>
          <a:p>
            <a:r>
              <a:rPr lang="en-US" dirty="0"/>
              <a:t>The focus is on the participants</a:t>
            </a:r>
          </a:p>
          <a:p>
            <a:r>
              <a:rPr lang="en-US" dirty="0"/>
              <a:t>Good teaching is a performance</a:t>
            </a:r>
          </a:p>
          <a:p>
            <a:r>
              <a:rPr lang="en-US" dirty="0"/>
              <a:t>Every instructor has to find his or her own style</a:t>
            </a:r>
          </a:p>
          <a:p>
            <a:pPr lvl="1"/>
            <a:r>
              <a:rPr lang="en-US" dirty="0"/>
              <a:t>This style must reflect good presenter qualities</a:t>
            </a:r>
          </a:p>
        </p:txBody>
      </p:sp>
      <p:sp>
        <p:nvSpPr>
          <p:cNvPr id="6" name="Content Placeholder 5">
            <a:extLst>
              <a:ext uri="{FF2B5EF4-FFF2-40B4-BE49-F238E27FC236}">
                <a16:creationId xmlns:a16="http://schemas.microsoft.com/office/drawing/2014/main" id="{6F220AC4-8A44-44BB-BBFB-43FC1282A6A8}"/>
              </a:ext>
            </a:extLst>
          </p:cNvPr>
          <p:cNvSpPr>
            <a:spLocks noGrp="1"/>
          </p:cNvSpPr>
          <p:nvPr>
            <p:ph sz="quarter" idx="12"/>
          </p:nvPr>
        </p:nvSpPr>
        <p:spPr/>
        <p:txBody>
          <a:bodyPr/>
          <a:lstStyle/>
          <a:p>
            <a:r>
              <a:rPr lang="en-US" b="1" dirty="0"/>
              <a:t>PM 2-10</a:t>
            </a:r>
          </a:p>
        </p:txBody>
      </p:sp>
      <p:sp>
        <p:nvSpPr>
          <p:cNvPr id="4" name="Text Placeholder 3">
            <a:extLst>
              <a:ext uri="{FF2B5EF4-FFF2-40B4-BE49-F238E27FC236}">
                <a16:creationId xmlns:a16="http://schemas.microsoft.com/office/drawing/2014/main" id="{6159E351-9595-4490-901E-EF582F20440C}"/>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A149709D-F0AE-410D-834C-170640B2E1CC}"/>
              </a:ext>
            </a:extLst>
          </p:cNvPr>
          <p:cNvSpPr>
            <a:spLocks noGrp="1"/>
          </p:cNvSpPr>
          <p:nvPr>
            <p:ph type="body" sz="quarter" idx="11"/>
          </p:nvPr>
        </p:nvSpPr>
        <p:spPr/>
        <p:txBody>
          <a:bodyPr/>
          <a:lstStyle/>
          <a:p>
            <a:r>
              <a:rPr lang="en-US" dirty="0"/>
              <a:t>2-42</a:t>
            </a:r>
          </a:p>
        </p:txBody>
      </p:sp>
    </p:spTree>
    <p:extLst>
      <p:ext uri="{BB962C8B-B14F-4D97-AF65-F5344CB8AC3E}">
        <p14:creationId xmlns:p14="http://schemas.microsoft.com/office/powerpoint/2010/main" val="4137060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291331D-6131-4A7E-8C47-C1DFD73DA189}"/>
              </a:ext>
            </a:extLst>
          </p:cNvPr>
          <p:cNvSpPr>
            <a:spLocks noGrp="1"/>
          </p:cNvSpPr>
          <p:nvPr>
            <p:ph type="title"/>
          </p:nvPr>
        </p:nvSpPr>
        <p:spPr/>
        <p:txBody>
          <a:bodyPr/>
          <a:lstStyle/>
          <a:p>
            <a:r>
              <a:rPr lang="en-US" dirty="0"/>
              <a:t>Instructor Roles</a:t>
            </a:r>
          </a:p>
        </p:txBody>
      </p:sp>
      <p:sp>
        <p:nvSpPr>
          <p:cNvPr id="2" name="Content Placeholder 1">
            <a:extLst>
              <a:ext uri="{FF2B5EF4-FFF2-40B4-BE49-F238E27FC236}">
                <a16:creationId xmlns:a16="http://schemas.microsoft.com/office/drawing/2014/main" id="{A8161A54-4EBD-42E0-AC32-786CC574A594}"/>
              </a:ext>
            </a:extLst>
          </p:cNvPr>
          <p:cNvSpPr>
            <a:spLocks noGrp="1"/>
          </p:cNvSpPr>
          <p:nvPr>
            <p:ph idx="1"/>
          </p:nvPr>
        </p:nvSpPr>
        <p:spPr/>
        <p:txBody>
          <a:bodyPr/>
          <a:lstStyle/>
          <a:p>
            <a:r>
              <a:rPr lang="en-US" dirty="0"/>
              <a:t>An effective CERT instructor should be:</a:t>
            </a:r>
          </a:p>
          <a:p>
            <a:pPr marL="914389" lvl="1" indent="-457200">
              <a:buFont typeface="+mj-lt"/>
              <a:buAutoNum type="arabicPeriod"/>
            </a:pPr>
            <a:r>
              <a:rPr lang="en-US" dirty="0"/>
              <a:t>A subject matter expert (SME)</a:t>
            </a:r>
          </a:p>
          <a:p>
            <a:pPr marL="914389" lvl="1" indent="-457200">
              <a:buFont typeface="+mj-lt"/>
              <a:buAutoNum type="arabicPeriod"/>
            </a:pPr>
            <a:r>
              <a:rPr lang="en-US" dirty="0"/>
              <a:t>A trainer</a:t>
            </a:r>
          </a:p>
          <a:p>
            <a:pPr marL="914389" lvl="1" indent="-457200">
              <a:buFont typeface="+mj-lt"/>
              <a:buAutoNum type="arabicPeriod"/>
            </a:pPr>
            <a:r>
              <a:rPr lang="en-US" dirty="0"/>
              <a:t>An evaluator</a:t>
            </a:r>
          </a:p>
          <a:p>
            <a:pPr marL="914389" lvl="1" indent="-457200">
              <a:buFont typeface="+mj-lt"/>
              <a:buAutoNum type="arabicPeriod"/>
            </a:pPr>
            <a:r>
              <a:rPr lang="en-US" dirty="0"/>
              <a:t>A friend and coach</a:t>
            </a:r>
          </a:p>
          <a:p>
            <a:pPr marL="914389" lvl="1" indent="-457200">
              <a:buFont typeface="+mj-lt"/>
              <a:buAutoNum type="arabicPeriod"/>
            </a:pPr>
            <a:r>
              <a:rPr lang="en-US" dirty="0"/>
              <a:t>A role model</a:t>
            </a:r>
          </a:p>
          <a:p>
            <a:pPr marL="914389" lvl="1" indent="-457200">
              <a:buFont typeface="+mj-lt"/>
              <a:buAutoNum type="arabicPeriod"/>
            </a:pPr>
            <a:r>
              <a:rPr lang="en-US" dirty="0"/>
              <a:t>A classroom manager</a:t>
            </a:r>
          </a:p>
          <a:p>
            <a:pPr marL="971539" lvl="1" indent="-514350">
              <a:buFont typeface="+mj-lt"/>
              <a:buAutoNum type="arabicPeriod"/>
            </a:pPr>
            <a:endParaRPr lang="en-US" dirty="0"/>
          </a:p>
        </p:txBody>
      </p:sp>
      <p:sp>
        <p:nvSpPr>
          <p:cNvPr id="6" name="Content Placeholder 5">
            <a:extLst>
              <a:ext uri="{FF2B5EF4-FFF2-40B4-BE49-F238E27FC236}">
                <a16:creationId xmlns:a16="http://schemas.microsoft.com/office/drawing/2014/main" id="{16A6295B-153D-4436-B9E6-68F21968606D}"/>
              </a:ext>
            </a:extLst>
          </p:cNvPr>
          <p:cNvSpPr>
            <a:spLocks noGrp="1"/>
          </p:cNvSpPr>
          <p:nvPr>
            <p:ph sz="quarter" idx="12"/>
          </p:nvPr>
        </p:nvSpPr>
        <p:spPr/>
        <p:txBody>
          <a:bodyPr/>
          <a:lstStyle/>
          <a:p>
            <a:r>
              <a:rPr lang="en-US" b="1" dirty="0"/>
              <a:t>PM 2-1</a:t>
            </a:r>
          </a:p>
        </p:txBody>
      </p:sp>
      <p:sp>
        <p:nvSpPr>
          <p:cNvPr id="4" name="Text Placeholder 3">
            <a:extLst>
              <a:ext uri="{FF2B5EF4-FFF2-40B4-BE49-F238E27FC236}">
                <a16:creationId xmlns:a16="http://schemas.microsoft.com/office/drawing/2014/main" id="{711724D0-F292-4552-821C-F867CB9547FD}"/>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9A92C418-45DA-45D0-A9DA-12612FF4A1F8}"/>
              </a:ext>
            </a:extLst>
          </p:cNvPr>
          <p:cNvSpPr>
            <a:spLocks noGrp="1"/>
          </p:cNvSpPr>
          <p:nvPr>
            <p:ph type="body" sz="quarter" idx="11"/>
          </p:nvPr>
        </p:nvSpPr>
        <p:spPr/>
        <p:txBody>
          <a:bodyPr/>
          <a:lstStyle/>
          <a:p>
            <a:r>
              <a:rPr lang="en-US" dirty="0"/>
              <a:t>2-4</a:t>
            </a:r>
          </a:p>
        </p:txBody>
      </p:sp>
    </p:spTree>
    <p:extLst>
      <p:ext uri="{BB962C8B-B14F-4D97-AF65-F5344CB8AC3E}">
        <p14:creationId xmlns:p14="http://schemas.microsoft.com/office/powerpoint/2010/main" val="3507052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3BC5CB-9383-4929-98D9-49A5134FA5B3}"/>
              </a:ext>
            </a:extLst>
          </p:cNvPr>
          <p:cNvSpPr>
            <a:spLocks noGrp="1"/>
          </p:cNvSpPr>
          <p:nvPr>
            <p:ph type="title"/>
          </p:nvPr>
        </p:nvSpPr>
        <p:spPr/>
        <p:txBody>
          <a:bodyPr/>
          <a:lstStyle/>
          <a:p>
            <a:r>
              <a:rPr lang="en-US" dirty="0"/>
              <a:t>The CERT Instructor</a:t>
            </a:r>
          </a:p>
        </p:txBody>
      </p:sp>
      <p:sp>
        <p:nvSpPr>
          <p:cNvPr id="8" name="object 4" descr="Photo of a fireman addressing a group of CERT responders, some of which are holding fire extinguishers.">
            <a:extLst>
              <a:ext uri="{FF2B5EF4-FFF2-40B4-BE49-F238E27FC236}">
                <a16:creationId xmlns:a16="http://schemas.microsoft.com/office/drawing/2014/main" id="{D58DB407-61A8-4747-9988-4EB4D578290D}"/>
              </a:ext>
            </a:extLst>
          </p:cNvPr>
          <p:cNvSpPr/>
          <p:nvPr/>
        </p:nvSpPr>
        <p:spPr>
          <a:xfrm>
            <a:off x="1647444" y="1673588"/>
            <a:ext cx="5849111" cy="4386072"/>
          </a:xfrm>
          <a:prstGeom prst="rect">
            <a:avLst/>
          </a:prstGeom>
          <a:blipFill>
            <a:blip r:embed="rId2" cstate="print"/>
            <a:stretch>
              <a:fillRect/>
            </a:stretch>
          </a:blipFill>
          <a:ln>
            <a:solidFill>
              <a:schemeClr val="tx1"/>
            </a:solidFill>
          </a:ln>
        </p:spPr>
        <p:txBody>
          <a:bodyPr wrap="square" lIns="0" tIns="0" rIns="0" bIns="0" rtlCol="0"/>
          <a:lstStyle/>
          <a:p>
            <a:endParaRPr dirty="0"/>
          </a:p>
        </p:txBody>
      </p:sp>
      <p:sp>
        <p:nvSpPr>
          <p:cNvPr id="6" name="Content Placeholder 5">
            <a:extLst>
              <a:ext uri="{FF2B5EF4-FFF2-40B4-BE49-F238E27FC236}">
                <a16:creationId xmlns:a16="http://schemas.microsoft.com/office/drawing/2014/main" id="{EB5DFD3D-F623-4909-BA42-54D2793AE206}"/>
              </a:ext>
            </a:extLst>
          </p:cNvPr>
          <p:cNvSpPr>
            <a:spLocks noGrp="1"/>
          </p:cNvSpPr>
          <p:nvPr>
            <p:ph sz="quarter" idx="12"/>
          </p:nvPr>
        </p:nvSpPr>
        <p:spPr/>
        <p:txBody>
          <a:bodyPr/>
          <a:lstStyle/>
          <a:p>
            <a:r>
              <a:rPr lang="en-US" b="1" dirty="0"/>
              <a:t>PM 2-2</a:t>
            </a:r>
          </a:p>
        </p:txBody>
      </p:sp>
      <p:sp>
        <p:nvSpPr>
          <p:cNvPr id="4" name="Text Placeholder 3">
            <a:extLst>
              <a:ext uri="{FF2B5EF4-FFF2-40B4-BE49-F238E27FC236}">
                <a16:creationId xmlns:a16="http://schemas.microsoft.com/office/drawing/2014/main" id="{0674642B-36F8-41E5-A120-02E504CFCD17}"/>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BDDC0DFF-3E20-412B-9432-202A1D427E92}"/>
              </a:ext>
            </a:extLst>
          </p:cNvPr>
          <p:cNvSpPr>
            <a:spLocks noGrp="1"/>
          </p:cNvSpPr>
          <p:nvPr>
            <p:ph type="body" sz="quarter" idx="11"/>
          </p:nvPr>
        </p:nvSpPr>
        <p:spPr/>
        <p:txBody>
          <a:bodyPr/>
          <a:lstStyle/>
          <a:p>
            <a:r>
              <a:rPr lang="en-US" dirty="0"/>
              <a:t>2-5</a:t>
            </a:r>
          </a:p>
        </p:txBody>
      </p:sp>
    </p:spTree>
    <p:extLst>
      <p:ext uri="{BB962C8B-B14F-4D97-AF65-F5344CB8AC3E}">
        <p14:creationId xmlns:p14="http://schemas.microsoft.com/office/powerpoint/2010/main" val="3196789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485FC0-D0A0-4C63-BA17-AA98B0A871E8}"/>
              </a:ext>
            </a:extLst>
          </p:cNvPr>
          <p:cNvSpPr>
            <a:spLocks noGrp="1"/>
          </p:cNvSpPr>
          <p:nvPr>
            <p:ph type="title"/>
          </p:nvPr>
        </p:nvSpPr>
        <p:spPr/>
        <p:txBody>
          <a:bodyPr/>
          <a:lstStyle/>
          <a:p>
            <a:r>
              <a:rPr lang="en-US" dirty="0"/>
              <a:t>Role #1: SME</a:t>
            </a:r>
          </a:p>
        </p:txBody>
      </p:sp>
      <p:sp>
        <p:nvSpPr>
          <p:cNvPr id="2" name="Content Placeholder 1">
            <a:extLst>
              <a:ext uri="{FF2B5EF4-FFF2-40B4-BE49-F238E27FC236}">
                <a16:creationId xmlns:a16="http://schemas.microsoft.com/office/drawing/2014/main" id="{11DEB087-D129-44F3-AB1E-4A39BB64C9B8}"/>
              </a:ext>
            </a:extLst>
          </p:cNvPr>
          <p:cNvSpPr>
            <a:spLocks noGrp="1"/>
          </p:cNvSpPr>
          <p:nvPr>
            <p:ph idx="1"/>
          </p:nvPr>
        </p:nvSpPr>
        <p:spPr/>
        <p:txBody>
          <a:bodyPr/>
          <a:lstStyle/>
          <a:p>
            <a:r>
              <a:rPr lang="en-US" dirty="0"/>
              <a:t>Learning objectives and content for each of the CERT Basic Training units</a:t>
            </a:r>
          </a:p>
          <a:p>
            <a:r>
              <a:rPr lang="en-US" dirty="0"/>
              <a:t>How units relate to each other</a:t>
            </a:r>
          </a:p>
          <a:p>
            <a:r>
              <a:rPr lang="en-US" dirty="0"/>
              <a:t>How to conduct hands-on exercises effectively</a:t>
            </a:r>
          </a:p>
        </p:txBody>
      </p:sp>
      <p:sp>
        <p:nvSpPr>
          <p:cNvPr id="6" name="Content Placeholder 5">
            <a:extLst>
              <a:ext uri="{FF2B5EF4-FFF2-40B4-BE49-F238E27FC236}">
                <a16:creationId xmlns:a16="http://schemas.microsoft.com/office/drawing/2014/main" id="{EBF64D2E-9251-4702-B3E8-43691AB6B235}"/>
              </a:ext>
            </a:extLst>
          </p:cNvPr>
          <p:cNvSpPr>
            <a:spLocks noGrp="1"/>
          </p:cNvSpPr>
          <p:nvPr>
            <p:ph sz="quarter" idx="12"/>
          </p:nvPr>
        </p:nvSpPr>
        <p:spPr/>
        <p:txBody>
          <a:bodyPr/>
          <a:lstStyle/>
          <a:p>
            <a:r>
              <a:rPr lang="en-US" b="1" dirty="0"/>
              <a:t>PM 2-2</a:t>
            </a:r>
          </a:p>
        </p:txBody>
      </p:sp>
      <p:sp>
        <p:nvSpPr>
          <p:cNvPr id="4" name="Text Placeholder 3">
            <a:extLst>
              <a:ext uri="{FF2B5EF4-FFF2-40B4-BE49-F238E27FC236}">
                <a16:creationId xmlns:a16="http://schemas.microsoft.com/office/drawing/2014/main" id="{B6077BC8-45EF-48B4-AB09-841DEFD398A4}"/>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7637CF5F-8608-41BC-BF52-2FF1A3552DAB}"/>
              </a:ext>
            </a:extLst>
          </p:cNvPr>
          <p:cNvSpPr>
            <a:spLocks noGrp="1"/>
          </p:cNvSpPr>
          <p:nvPr>
            <p:ph type="body" sz="quarter" idx="11"/>
          </p:nvPr>
        </p:nvSpPr>
        <p:spPr/>
        <p:txBody>
          <a:bodyPr/>
          <a:lstStyle/>
          <a:p>
            <a:r>
              <a:rPr lang="en-US" dirty="0"/>
              <a:t>2-6</a:t>
            </a:r>
          </a:p>
        </p:txBody>
      </p:sp>
      <p:pic>
        <p:nvPicPr>
          <p:cNvPr id="7" name="Picture 4" descr="Pay Attention Images – Browse 256,835 Stock Photos, Vectors, and Video |  Adobe Stock">
            <a:extLst>
              <a:ext uri="{FF2B5EF4-FFF2-40B4-BE49-F238E27FC236}">
                <a16:creationId xmlns:a16="http://schemas.microsoft.com/office/drawing/2014/main" id="{66127558-3E01-4F8C-A992-95706AC5D06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268" t="22727" r="14268" b="22053"/>
          <a:stretch/>
        </p:blipFill>
        <p:spPr bwMode="auto">
          <a:xfrm>
            <a:off x="5370021" y="5881860"/>
            <a:ext cx="2161310" cy="72873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08E19BEB-6076-4972-B3E1-2008E0AA8D25}"/>
              </a:ext>
            </a:extLst>
          </p:cNvPr>
          <p:cNvSpPr/>
          <p:nvPr/>
        </p:nvSpPr>
        <p:spPr>
          <a:xfrm>
            <a:off x="332566" y="3602182"/>
            <a:ext cx="8478868" cy="2096799"/>
          </a:xfrm>
          <a:prstGeom prst="rect">
            <a:avLst/>
          </a:prstGeom>
          <a:solidFill>
            <a:srgbClr val="F0A4A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solidFill>
                  <a:sysClr val="windowText" lastClr="000000"/>
                </a:solidFill>
              </a:rPr>
              <a:t>IMPORTANT NOTE:</a:t>
            </a:r>
          </a:p>
          <a:p>
            <a:pPr algn="ctr"/>
            <a:endParaRPr lang="en-US" dirty="0">
              <a:solidFill>
                <a:sysClr val="windowText" lastClr="000000"/>
              </a:solidFill>
            </a:endParaRPr>
          </a:p>
          <a:p>
            <a:pPr algn="ctr"/>
            <a:r>
              <a:rPr lang="en-US" dirty="0">
                <a:solidFill>
                  <a:sysClr val="windowText" lastClr="000000"/>
                </a:solidFill>
              </a:rPr>
              <a:t>Remember that you are not training firefighters, EMTs, Paramedics, nurses, police officers, or military members.  You are teaching members of the community fundamental skills to “stop the clock” until professional responders arrive.  This means you do not have to be a SME in law enforcement operations, a CPR instructor, or certified firefighter to teach a CERT course!  Keep it practical, keep it direct, and remember your audience!</a:t>
            </a:r>
          </a:p>
        </p:txBody>
      </p:sp>
    </p:spTree>
    <p:extLst>
      <p:ext uri="{BB962C8B-B14F-4D97-AF65-F5344CB8AC3E}">
        <p14:creationId xmlns:p14="http://schemas.microsoft.com/office/powerpoint/2010/main" val="2749847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3E380-D1B3-4A18-8AA3-09D6CC4D1D6A}"/>
              </a:ext>
            </a:extLst>
          </p:cNvPr>
          <p:cNvSpPr>
            <a:spLocks noGrp="1"/>
          </p:cNvSpPr>
          <p:nvPr>
            <p:ph type="title"/>
          </p:nvPr>
        </p:nvSpPr>
        <p:spPr/>
        <p:txBody>
          <a:bodyPr/>
          <a:lstStyle/>
          <a:p>
            <a:r>
              <a:rPr lang="en-US" dirty="0"/>
              <a:t>Role #2: Trainer</a:t>
            </a:r>
          </a:p>
        </p:txBody>
      </p:sp>
      <p:sp>
        <p:nvSpPr>
          <p:cNvPr id="2" name="Content Placeholder 1">
            <a:extLst>
              <a:ext uri="{FF2B5EF4-FFF2-40B4-BE49-F238E27FC236}">
                <a16:creationId xmlns:a16="http://schemas.microsoft.com/office/drawing/2014/main" id="{5E853C39-805B-46A6-ACF2-FA80F8EB0AC0}"/>
              </a:ext>
            </a:extLst>
          </p:cNvPr>
          <p:cNvSpPr>
            <a:spLocks noGrp="1"/>
          </p:cNvSpPr>
          <p:nvPr>
            <p:ph idx="1"/>
          </p:nvPr>
        </p:nvSpPr>
        <p:spPr/>
        <p:txBody>
          <a:bodyPr/>
          <a:lstStyle/>
          <a:p>
            <a:r>
              <a:rPr lang="en-US" dirty="0"/>
              <a:t>Knows how to transfer knowledge</a:t>
            </a:r>
          </a:p>
          <a:p>
            <a:pPr lvl="1"/>
            <a:r>
              <a:rPr lang="en-US" dirty="0"/>
              <a:t>How people learn and how to teach to different learning styles</a:t>
            </a:r>
          </a:p>
          <a:p>
            <a:pPr lvl="1"/>
            <a:r>
              <a:rPr lang="en-US" dirty="0"/>
              <a:t>What adults need from the instructor to learn best</a:t>
            </a:r>
          </a:p>
          <a:p>
            <a:pPr lvl="1"/>
            <a:r>
              <a:rPr lang="en-US" dirty="0"/>
              <a:t>Effective presentation skills</a:t>
            </a:r>
          </a:p>
        </p:txBody>
      </p:sp>
      <p:sp>
        <p:nvSpPr>
          <p:cNvPr id="6" name="Content Placeholder 5">
            <a:extLst>
              <a:ext uri="{FF2B5EF4-FFF2-40B4-BE49-F238E27FC236}">
                <a16:creationId xmlns:a16="http://schemas.microsoft.com/office/drawing/2014/main" id="{D71C12B1-421F-40F2-A5DC-F70F86801B7E}"/>
              </a:ext>
            </a:extLst>
          </p:cNvPr>
          <p:cNvSpPr>
            <a:spLocks noGrp="1"/>
          </p:cNvSpPr>
          <p:nvPr>
            <p:ph sz="quarter" idx="12"/>
          </p:nvPr>
        </p:nvSpPr>
        <p:spPr/>
        <p:txBody>
          <a:bodyPr/>
          <a:lstStyle/>
          <a:p>
            <a:r>
              <a:rPr lang="en-US" b="1" dirty="0"/>
              <a:t>PM 2-2</a:t>
            </a:r>
          </a:p>
        </p:txBody>
      </p:sp>
      <p:sp>
        <p:nvSpPr>
          <p:cNvPr id="4" name="Text Placeholder 3">
            <a:extLst>
              <a:ext uri="{FF2B5EF4-FFF2-40B4-BE49-F238E27FC236}">
                <a16:creationId xmlns:a16="http://schemas.microsoft.com/office/drawing/2014/main" id="{7E81A678-A10D-42C9-A5F5-5A818D3E875E}"/>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8B75D672-7C80-42A7-8AAA-6548F3EA21F4}"/>
              </a:ext>
            </a:extLst>
          </p:cNvPr>
          <p:cNvSpPr>
            <a:spLocks noGrp="1"/>
          </p:cNvSpPr>
          <p:nvPr>
            <p:ph type="body" sz="quarter" idx="11"/>
          </p:nvPr>
        </p:nvSpPr>
        <p:spPr/>
        <p:txBody>
          <a:bodyPr/>
          <a:lstStyle/>
          <a:p>
            <a:r>
              <a:rPr lang="en-US" dirty="0"/>
              <a:t>2-7</a:t>
            </a:r>
          </a:p>
        </p:txBody>
      </p:sp>
      <p:pic>
        <p:nvPicPr>
          <p:cNvPr id="7" name="Picture 4" descr="Pay Attention Images – Browse 256,835 Stock Photos, Vectors, and Video |  Adobe Stock">
            <a:extLst>
              <a:ext uri="{FF2B5EF4-FFF2-40B4-BE49-F238E27FC236}">
                <a16:creationId xmlns:a16="http://schemas.microsoft.com/office/drawing/2014/main" id="{5BE2A293-301A-4C55-A44C-11A233865D6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268" t="22727" r="14268" b="22053"/>
          <a:stretch/>
        </p:blipFill>
        <p:spPr bwMode="auto">
          <a:xfrm>
            <a:off x="5552903" y="5938008"/>
            <a:ext cx="2161310" cy="728731"/>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C27C7952-9A67-428E-ABC3-70C02908A86D}"/>
              </a:ext>
            </a:extLst>
          </p:cNvPr>
          <p:cNvSpPr/>
          <p:nvPr/>
        </p:nvSpPr>
        <p:spPr>
          <a:xfrm>
            <a:off x="332567" y="4027055"/>
            <a:ext cx="8478868" cy="1309716"/>
          </a:xfrm>
          <a:prstGeom prst="rect">
            <a:avLst/>
          </a:prstGeom>
          <a:solidFill>
            <a:srgbClr val="F0A4A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ysClr val="windowText" lastClr="000000"/>
                </a:solidFill>
              </a:rPr>
              <a:t>IMPORTANT NOTE:</a:t>
            </a:r>
          </a:p>
          <a:p>
            <a:pPr algn="ctr"/>
            <a:endParaRPr lang="en-US" b="1" dirty="0">
              <a:solidFill>
                <a:sysClr val="windowText" lastClr="000000"/>
              </a:solidFill>
            </a:endParaRPr>
          </a:p>
          <a:p>
            <a:pPr algn="ctr"/>
            <a:r>
              <a:rPr lang="en-US" dirty="0">
                <a:solidFill>
                  <a:sysClr val="windowText" lastClr="000000"/>
                </a:solidFill>
              </a:rPr>
              <a:t>Instructors are often judged by the learner 1) by how much time is spent addressing the learning objectives, and 2) by how the instructor presents information.</a:t>
            </a:r>
          </a:p>
        </p:txBody>
      </p:sp>
    </p:spTree>
    <p:extLst>
      <p:ext uri="{BB962C8B-B14F-4D97-AF65-F5344CB8AC3E}">
        <p14:creationId xmlns:p14="http://schemas.microsoft.com/office/powerpoint/2010/main" val="2155845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33EBD9-1024-44D3-BA86-82D617B3FED0}"/>
              </a:ext>
            </a:extLst>
          </p:cNvPr>
          <p:cNvSpPr>
            <a:spLocks noGrp="1"/>
          </p:cNvSpPr>
          <p:nvPr>
            <p:ph type="title"/>
          </p:nvPr>
        </p:nvSpPr>
        <p:spPr/>
        <p:txBody>
          <a:bodyPr/>
          <a:lstStyle/>
          <a:p>
            <a:r>
              <a:rPr lang="en-US" dirty="0"/>
              <a:t>Role #3: Evaluator</a:t>
            </a:r>
          </a:p>
        </p:txBody>
      </p:sp>
      <p:sp>
        <p:nvSpPr>
          <p:cNvPr id="2" name="Content Placeholder 1">
            <a:extLst>
              <a:ext uri="{FF2B5EF4-FFF2-40B4-BE49-F238E27FC236}">
                <a16:creationId xmlns:a16="http://schemas.microsoft.com/office/drawing/2014/main" id="{C340212F-DE51-4305-8B68-26F4E85163AC}"/>
              </a:ext>
            </a:extLst>
          </p:cNvPr>
          <p:cNvSpPr>
            <a:spLocks noGrp="1"/>
          </p:cNvSpPr>
          <p:nvPr>
            <p:ph idx="1"/>
          </p:nvPr>
        </p:nvSpPr>
        <p:spPr/>
        <p:txBody>
          <a:bodyPr/>
          <a:lstStyle/>
          <a:p>
            <a:r>
              <a:rPr lang="en-US" dirty="0"/>
              <a:t>Knows how to determine if behavior has changed</a:t>
            </a:r>
          </a:p>
          <a:p>
            <a:pPr lvl="1"/>
            <a:r>
              <a:rPr lang="en-US" dirty="0"/>
              <a:t>Formal and informal ways</a:t>
            </a:r>
          </a:p>
          <a:p>
            <a:pPr lvl="1"/>
            <a:r>
              <a:rPr lang="en-US" dirty="0"/>
              <a:t>Questioning skills</a:t>
            </a:r>
          </a:p>
          <a:p>
            <a:pPr lvl="1"/>
            <a:r>
              <a:rPr lang="en-US" dirty="0"/>
              <a:t>Giving feedback</a:t>
            </a:r>
          </a:p>
        </p:txBody>
      </p:sp>
      <p:sp>
        <p:nvSpPr>
          <p:cNvPr id="6" name="Content Placeholder 5">
            <a:extLst>
              <a:ext uri="{FF2B5EF4-FFF2-40B4-BE49-F238E27FC236}">
                <a16:creationId xmlns:a16="http://schemas.microsoft.com/office/drawing/2014/main" id="{50416020-74FD-4F02-8858-D8EAD4B3C045}"/>
              </a:ext>
            </a:extLst>
          </p:cNvPr>
          <p:cNvSpPr>
            <a:spLocks noGrp="1"/>
          </p:cNvSpPr>
          <p:nvPr>
            <p:ph sz="quarter" idx="12"/>
          </p:nvPr>
        </p:nvSpPr>
        <p:spPr/>
        <p:txBody>
          <a:bodyPr/>
          <a:lstStyle/>
          <a:p>
            <a:r>
              <a:rPr lang="en-US" b="1" dirty="0"/>
              <a:t>PM 2-2</a:t>
            </a:r>
          </a:p>
        </p:txBody>
      </p:sp>
      <p:sp>
        <p:nvSpPr>
          <p:cNvPr id="4" name="Text Placeholder 3">
            <a:extLst>
              <a:ext uri="{FF2B5EF4-FFF2-40B4-BE49-F238E27FC236}">
                <a16:creationId xmlns:a16="http://schemas.microsoft.com/office/drawing/2014/main" id="{D25FD9F5-E534-4ABB-9848-B0E718371CE0}"/>
              </a:ext>
            </a:extLst>
          </p:cNvPr>
          <p:cNvSpPr>
            <a:spLocks noGrp="1"/>
          </p:cNvSpPr>
          <p:nvPr>
            <p:ph type="body" sz="quarter" idx="10"/>
          </p:nvPr>
        </p:nvSpPr>
        <p:spPr/>
        <p:txBody>
          <a:bodyPr/>
          <a:lstStyle/>
          <a:p>
            <a:r>
              <a:rPr lang="en-US" dirty="0"/>
              <a:t>CERT Train-the-Trainer Unit 2: Your Role as Instructor</a:t>
            </a:r>
          </a:p>
        </p:txBody>
      </p:sp>
      <p:sp>
        <p:nvSpPr>
          <p:cNvPr id="5" name="Text Placeholder 4">
            <a:extLst>
              <a:ext uri="{FF2B5EF4-FFF2-40B4-BE49-F238E27FC236}">
                <a16:creationId xmlns:a16="http://schemas.microsoft.com/office/drawing/2014/main" id="{63935219-9A6A-4481-B416-8456BD1828EF}"/>
              </a:ext>
            </a:extLst>
          </p:cNvPr>
          <p:cNvSpPr>
            <a:spLocks noGrp="1"/>
          </p:cNvSpPr>
          <p:nvPr>
            <p:ph type="body" sz="quarter" idx="11"/>
          </p:nvPr>
        </p:nvSpPr>
        <p:spPr/>
        <p:txBody>
          <a:bodyPr/>
          <a:lstStyle/>
          <a:p>
            <a:r>
              <a:rPr lang="en-US" dirty="0"/>
              <a:t>2-8</a:t>
            </a:r>
          </a:p>
        </p:txBody>
      </p:sp>
    </p:spTree>
    <p:extLst>
      <p:ext uri="{BB962C8B-B14F-4D97-AF65-F5344CB8AC3E}">
        <p14:creationId xmlns:p14="http://schemas.microsoft.com/office/powerpoint/2010/main" val="92061272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RTPPTTmplt20190319" id="{D722C5DE-2F57-4455-BD5B-B112E512D8C7}" vid="{C04B925E-061A-4622-B6DB-8886051063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8FE5F7B7910C4D8144887B4C3EC5DA" ma:contentTypeVersion="10" ma:contentTypeDescription="Create a new document." ma:contentTypeScope="" ma:versionID="9842cf9d99d7260b0fe682072e4231ac">
  <xsd:schema xmlns:xsd="http://www.w3.org/2001/XMLSchema" xmlns:xs="http://www.w3.org/2001/XMLSchema" xmlns:p="http://schemas.microsoft.com/office/2006/metadata/properties" xmlns:ns2="cd7a79f3-a22f-4b0a-abe2-9eca9b7c463e" xmlns:ns3="ec9525e3-0e26-41e5-be28-2227dc64c83e" targetNamespace="http://schemas.microsoft.com/office/2006/metadata/properties" ma:root="true" ma:fieldsID="803e844ea8424115489f0f51abb3d71c" ns2:_="" ns3:_="">
    <xsd:import namespace="cd7a79f3-a22f-4b0a-abe2-9eca9b7c463e"/>
    <xsd:import namespace="ec9525e3-0e26-41e5-be28-2227dc64c83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7a79f3-a22f-4b0a-abe2-9eca9b7c46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c9525e3-0e26-41e5-be28-2227dc64c83e"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92231E3-016F-4B17-AC09-DB5F282D3AC9}">
  <ds:schemaRefs>
    <ds:schemaRef ds:uri="http://schemas.microsoft.com/sharepoint/v3/contenttype/forms"/>
  </ds:schemaRefs>
</ds:datastoreItem>
</file>

<file path=customXml/itemProps2.xml><?xml version="1.0" encoding="utf-8"?>
<ds:datastoreItem xmlns:ds="http://schemas.openxmlformats.org/officeDocument/2006/customXml" ds:itemID="{A99E25F7-62C1-4EBA-951A-88947046B1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7a79f3-a22f-4b0a-abe2-9eca9b7c463e"/>
    <ds:schemaRef ds:uri="ec9525e3-0e26-41e5-be28-2227dc64c8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DD7AE4-83D3-421C-A1C5-EED6632DACD5}">
  <ds:schemaRefs>
    <ds:schemaRef ds:uri="http://schemas.microsoft.com/office/infopath/2007/PartnerControls"/>
    <ds:schemaRef ds:uri="http://schemas.microsoft.com/office/2006/metadata/properties"/>
    <ds:schemaRef ds:uri="http://purl.org/dc/terms/"/>
    <ds:schemaRef ds:uri="http://www.w3.org/XML/1998/namespace"/>
    <ds:schemaRef ds:uri="http://schemas.microsoft.com/office/2006/documentManagement/types"/>
    <ds:schemaRef ds:uri="http://purl.org/dc/elements/1.1/"/>
    <ds:schemaRef ds:uri="ec9525e3-0e26-41e5-be28-2227dc64c83e"/>
    <ds:schemaRef ds:uri="http://schemas.openxmlformats.org/package/2006/metadata/core-properties"/>
    <ds:schemaRef ds:uri="cd7a79f3-a22f-4b0a-abe2-9eca9b7c463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CERTPPTTmplt</Template>
  <TotalTime>14104</TotalTime>
  <Words>1724</Words>
  <Application>Microsoft Office PowerPoint</Application>
  <PresentationFormat>On-screen Show (4:3)</PresentationFormat>
  <Paragraphs>343</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Calibri Light</vt:lpstr>
      <vt:lpstr>Wingdings</vt:lpstr>
      <vt:lpstr>1_Office Theme</vt:lpstr>
      <vt:lpstr>Unit 2: Your Role as Instructor</vt:lpstr>
      <vt:lpstr>What is the goal of every CERT Basic Training class?</vt:lpstr>
      <vt:lpstr>Goal of CERT Basic Training</vt:lpstr>
      <vt:lpstr>Unit Objectives</vt:lpstr>
      <vt:lpstr>Instructor Roles</vt:lpstr>
      <vt:lpstr>The CERT Instructor</vt:lpstr>
      <vt:lpstr>Role #1: SME</vt:lpstr>
      <vt:lpstr>Role #2: Trainer</vt:lpstr>
      <vt:lpstr>Role #3: Evaluator</vt:lpstr>
      <vt:lpstr>Role #4: Friend/Coach</vt:lpstr>
      <vt:lpstr>What things does an effective instructor do to motivate learners?</vt:lpstr>
      <vt:lpstr>Providing Motivation</vt:lpstr>
      <vt:lpstr>Role #5: Role Model</vt:lpstr>
      <vt:lpstr>How does an instructor model CERT’s values and messages?</vt:lpstr>
      <vt:lpstr>Modeling CERT Values</vt:lpstr>
      <vt:lpstr>Role #6: Classroom Manager</vt:lpstr>
      <vt:lpstr>Instructor Roles (Learn more)</vt:lpstr>
      <vt:lpstr>Instructor Roles (Learn more, continued)</vt:lpstr>
      <vt:lpstr>What qualities does a good CERT instructor possesses?</vt:lpstr>
      <vt:lpstr>CERT Instructor Qualities</vt:lpstr>
      <vt:lpstr>Presenter Qualities</vt:lpstr>
      <vt:lpstr>When people speak of a good presenter, what qualities are they referring to?</vt:lpstr>
      <vt:lpstr>A Good Presenter</vt:lpstr>
      <vt:lpstr>Exercise</vt:lpstr>
      <vt:lpstr>What should a presenter’s general appearance be?</vt:lpstr>
      <vt:lpstr>Presenter Appearance</vt:lpstr>
      <vt:lpstr>What should the eyes be doing?</vt:lpstr>
      <vt:lpstr>Presenter Eyes</vt:lpstr>
      <vt:lpstr>What should their ears be doing?</vt:lpstr>
      <vt:lpstr>Presenter Ears</vt:lpstr>
      <vt:lpstr>What should the face be doing?</vt:lpstr>
      <vt:lpstr>Presenter Face</vt:lpstr>
      <vt:lpstr>What should the voice be doing?</vt:lpstr>
      <vt:lpstr>Presenter Voice</vt:lpstr>
      <vt:lpstr>What should the body stance be?</vt:lpstr>
      <vt:lpstr>Presenter Stance</vt:lpstr>
      <vt:lpstr>What should the arms be doing?</vt:lpstr>
      <vt:lpstr>Presenter Arms</vt:lpstr>
      <vt:lpstr>What should the feet be doing?</vt:lpstr>
      <vt:lpstr>Presenter Feet</vt:lpstr>
      <vt:lpstr>Presenter Attitude</vt:lpstr>
      <vt:lpstr>Total Curricula Familiarity</vt:lpstr>
      <vt:lpstr>Unit 2 Summary</vt:lpstr>
      <vt:lpstr>Unit 2 Summary (continued)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David Kendall</dc:creator>
  <cp:keywords/>
  <dc:description/>
  <cp:lastModifiedBy>Michael Wilson</cp:lastModifiedBy>
  <cp:revision>955</cp:revision>
  <dcterms:created xsi:type="dcterms:W3CDTF">2019-04-19T15:08:43Z</dcterms:created>
  <dcterms:modified xsi:type="dcterms:W3CDTF">2024-06-08T03:22:35Z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0x010100798FE5F7B7910C4D8144887B4C3EC5DA</vt:lpwstr>
  </property>
</Properties>
</file>