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4"/>
  </p:sldMasterIdLst>
  <p:notesMasterIdLst>
    <p:notesMasterId r:id="rId15"/>
  </p:notesMasterIdLst>
  <p:handoutMasterIdLst>
    <p:handoutMasterId r:id="rId16"/>
  </p:handoutMasterIdLst>
  <p:sldIdLst>
    <p:sldId id="415" r:id="rId5"/>
    <p:sldId id="416" r:id="rId6"/>
    <p:sldId id="417" r:id="rId7"/>
    <p:sldId id="418" r:id="rId8"/>
    <p:sldId id="419" r:id="rId9"/>
    <p:sldId id="420" r:id="rId10"/>
    <p:sldId id="421" r:id="rId11"/>
    <p:sldId id="422" r:id="rId12"/>
    <p:sldId id="423" r:id="rId13"/>
    <p:sldId id="42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an Tavares" initials="GT" lastIdx="10" clrIdx="0"/>
  <p:cmAuthor id="2" name="David Kendall" initials="DK" lastIdx="4" clrIdx="1"/>
  <p:cmAuthor id="3" name="David Kendall" initials="DK [2]" lastIdx="1" clrIdx="2"/>
  <p:cmAuthor id="4" name="Cody Luettger" initials="CL" lastIdx="18" clrIdx="3"/>
  <p:cmAuthor id="5" name="Ryan Gibson" initials="RG" lastIdx="7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4A2"/>
    <a:srgbClr val="448431"/>
    <a:srgbClr val="57AC40"/>
    <a:srgbClr val="575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AF8A94-9555-4F11-849F-3E9C1A9191F0}" v="471" dt="2019-07-01T15:46:17.0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9" autoAdjust="0"/>
    <p:restoredTop sz="94296" autoAdjust="0"/>
  </p:normalViewPr>
  <p:slideViewPr>
    <p:cSldViewPr snapToGrid="0">
      <p:cViewPr varScale="1">
        <p:scale>
          <a:sx n="61" d="100"/>
          <a:sy n="61" d="100"/>
        </p:scale>
        <p:origin x="147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E9AFAD3-F3BD-4395-8F77-9999A3AF0A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F1A46B-586F-4CBE-9952-6BEDC60891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48505-E7EB-4B8F-BF8D-66EAD648D0DD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BE23D6-7DAB-4005-B034-4AFEE3EA5A2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F3BB4C-A847-42FD-8740-E25E0B7BB7A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79F10-0CE8-46B5-BCEC-A8D128FCB8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133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DCD9C-BAA8-40A1-8D67-F30B1E390576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A9AD2-15AF-4FFD-AD62-B44A874E55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059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B798317-2A00-8449-AF5E-C684A2334AF8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E2048F-5A58-44FC-BB6B-8004B92565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2822" y="1122365"/>
            <a:ext cx="8558357" cy="1220787"/>
          </a:xfrm>
        </p:spPr>
        <p:txBody>
          <a:bodyPr anchor="b">
            <a:normAutofit/>
          </a:bodyPr>
          <a:lstStyle>
            <a:lvl1pPr algn="ctr"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03E9F0F-99E4-C14C-B639-1D491C8CFF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951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F539D94-4197-BC46-9155-385FF6D31FCE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BB55A5C-60F8-44DB-948C-104DD56B3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80055"/>
            <a:ext cx="9144000" cy="897140"/>
          </a:xfrm>
        </p:spPr>
        <p:txBody>
          <a:bodyPr anchor="ctr">
            <a:normAutofit/>
          </a:bodyPr>
          <a:lstStyle>
            <a:lvl1pPr marL="0" indent="0" algn="ctr">
              <a:buNone/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EB4A5DE-FE85-4060-831F-4535EBE301E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2476500"/>
            <a:ext cx="9144000" cy="7254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3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SubTitle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75555B0-A33B-344A-8A74-B064735A2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701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-Bulleted Intro Tex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62063FCA-FF6B-414C-AFC6-E9E0F3F34019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F8E6B9B-087E-2143-9849-2D5E8DB8C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60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AE9D370-B5BD-4A01-BD93-E3AF2518A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B35CCE95-468E-442E-9ED0-F1EDC09F41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C8A4DFD6-6B8A-4783-B624-3D851DA8A11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16C3AFA8-CF49-4D54-9168-38931552E69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27909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51E3CCF-F684-6F44-9548-B0371F224676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81EF215-24B5-9C4A-8955-A28E205B8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12974" cy="478114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4E358483-0701-4610-B7F8-1CDC93B7D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2AFC4B6C-E56F-45A2-B987-2706EF4469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01D02937-E059-4923-A2A9-5058038E86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0D271F4-3E44-4C14-8C4E-2D0D7A3B45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2059730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62F0244-A687-D54A-BB1E-2E4234E7EF03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F276CAC-5A65-5A46-9F2D-12BAE33AD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881DF7E-501B-4BCA-95FE-16FA92C06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64889971-C6D0-48C5-8EB8-09A4DABBFE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24B06ED1-1B06-44B7-8461-057F53E1881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1F77CCBE-2056-4A6A-AADD-907E6B311EB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48881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E5E404F-0420-6F41-A191-6188F8F1FDDD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2AAE82-BB1D-914B-A28A-653ED4F1F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4142622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DD0A62F-ADCE-4FEB-9CDF-E85D05BB343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72000" y="1521229"/>
            <a:ext cx="4256858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98828DD-31C9-4C41-AB97-0D5A474AF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53AEF4AA-E762-4CCB-8C4A-9592823B5F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0095" y="5824699"/>
            <a:ext cx="798763" cy="303212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PM 123</a:t>
            </a:r>
            <a:endParaRPr lang="en-US" dirty="0"/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01CC6E1A-3A1D-4D97-9209-75A5CE8341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7D4EAC7A-29D8-42A5-A75B-CEE1CDA8A4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579F7116-2CE5-4A1C-9C55-E527BC7211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3528500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77C4DE-535A-48A8-B070-52576141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Master w/ PM Box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480034-040C-4A73-B481-BC4B843FA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842F2-B8CF-4FBB-92F0-1AC6DDF39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F69BD-0B0C-4866-A0B7-9C9DC31A51B0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F5D1E-236B-4794-BD1C-A348F44003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FCAED-1C23-4596-B207-CC261274F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60692-8B36-4761-9A7C-D6FD3AE4FB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814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20073" y="2169407"/>
            <a:ext cx="8894618" cy="1325563"/>
          </a:xfrm>
        </p:spPr>
        <p:txBody>
          <a:bodyPr/>
          <a:lstStyle/>
          <a:p>
            <a:pPr lvl="0" algn="ctr">
              <a:spcBef>
                <a:spcPts val="1000"/>
              </a:spcBef>
            </a:pPr>
            <a:r>
              <a:rPr lang="en-US" sz="3400" b="1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Unit 7: CERT Basic Training Unit 4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42D4D9-9D2C-4ECA-8F39-720E75D9AD4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635991"/>
            <a:ext cx="9144000" cy="725488"/>
          </a:xfrm>
        </p:spPr>
        <p:txBody>
          <a:bodyPr>
            <a:noAutofit/>
          </a:bodyPr>
          <a:lstStyle/>
          <a:p>
            <a:pPr lvl="0" defTabSz="914400">
              <a:lnSpc>
                <a:spcPct val="100000"/>
              </a:lnSpc>
              <a:spcBef>
                <a:spcPts val="0"/>
              </a:spcBef>
            </a:pPr>
            <a:r>
              <a:rPr lang="en-US" sz="5000" dirty="0">
                <a:solidFill>
                  <a:prstClr val="white"/>
                </a:solidFill>
              </a:rPr>
              <a:t>CERT</a:t>
            </a:r>
            <a:r>
              <a:rPr lang="en-US" sz="5000" b="0" dirty="0">
                <a:solidFill>
                  <a:prstClr val="black"/>
                </a:solidFill>
                <a:latin typeface="Calibri" panose="020F0502020204030204"/>
                <a:cs typeface="+mn-cs"/>
              </a:rPr>
              <a:t> </a:t>
            </a:r>
            <a:r>
              <a:rPr lang="en-US" sz="5000" dirty="0">
                <a:solidFill>
                  <a:prstClr val="white"/>
                </a:solidFill>
              </a:rPr>
              <a:t>Train-the-Trainer</a:t>
            </a:r>
          </a:p>
        </p:txBody>
      </p:sp>
    </p:spTree>
    <p:extLst>
      <p:ext uri="{BB962C8B-B14F-4D97-AF65-F5344CB8AC3E}">
        <p14:creationId xmlns:p14="http://schemas.microsoft.com/office/powerpoint/2010/main" val="29537546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105362E-F0BE-46D9-800B-F56C42A83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Connection to Course</a:t>
            </a:r>
            <a:r>
              <a:rPr lang="en-US" sz="800" dirty="0"/>
              <a:t> </a:t>
            </a:r>
            <a:r>
              <a:rPr lang="en-US" sz="600" dirty="0">
                <a:solidFill>
                  <a:srgbClr val="448431"/>
                </a:solidFill>
              </a:rPr>
              <a:t>(Unit 7)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D6DB33F-6D19-4790-8577-73B54D6B0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Continues the message of teamwork</a:t>
            </a:r>
          </a:p>
          <a:p>
            <a:r>
              <a:rPr lang="en-US" dirty="0"/>
              <a:t>Builds on treatment and patient assessment in Unit 3</a:t>
            </a:r>
          </a:p>
          <a:p>
            <a:r>
              <a:rPr lang="en-US" dirty="0"/>
              <a:t>Overlaps with Search and Rescue Operations in Unit 7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CD5CBB-BAB4-43AA-A262-69DBFD489CB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7-4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5E0E5F-85AA-4CB3-8C88-84029BFCA2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7: Basic Training Unit 4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F6AD89-70DC-4D49-B928-B20E26A3AF7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7-9</a:t>
            </a:r>
          </a:p>
        </p:txBody>
      </p:sp>
    </p:spTree>
    <p:extLst>
      <p:ext uri="{BB962C8B-B14F-4D97-AF65-F5344CB8AC3E}">
        <p14:creationId xmlns:p14="http://schemas.microsoft.com/office/powerpoint/2010/main" val="1631806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A572F9C-3F95-4790-A0E9-A92EEFBF7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1484460"/>
            <a:ext cx="8431694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is the purpose of CERT Basic Training Unit 4?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8FEA58-771A-4897-835F-0576D179DA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377" y="449810"/>
            <a:ext cx="8512974" cy="9633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142C65-3139-4AD1-A1EA-3D068E11D5B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7-2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E79899-B985-499C-9B3B-0DC6564B1B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7: Basic Training Unit 4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1A5E9A-A304-4EBC-A812-9F1E1BBA26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7-1</a:t>
            </a:r>
          </a:p>
        </p:txBody>
      </p:sp>
    </p:spTree>
    <p:extLst>
      <p:ext uri="{BB962C8B-B14F-4D97-AF65-F5344CB8AC3E}">
        <p14:creationId xmlns:p14="http://schemas.microsoft.com/office/powerpoint/2010/main" val="1536442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2C90EFB-DB85-4A21-B531-027A1392E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Purpose of Unit 4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995E7E8-E60A-49F6-BCEC-FCE965227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is the purpose of CERT Basic Training Unit 4?</a:t>
            </a:r>
          </a:p>
          <a:p>
            <a:pPr lvl="1"/>
            <a:r>
              <a:rPr lang="en-US" dirty="0"/>
              <a:t>To continue the topic of disaster medical operations</a:t>
            </a:r>
          </a:p>
          <a:p>
            <a:pPr lvl="1"/>
            <a:r>
              <a:rPr lang="en-US" dirty="0"/>
              <a:t>To review public health considerations</a:t>
            </a:r>
          </a:p>
          <a:p>
            <a:pPr lvl="1"/>
            <a:r>
              <a:rPr lang="en-US" dirty="0"/>
              <a:t>To teach about disaster medical operations and medical treatment areas and how to set them up</a:t>
            </a:r>
          </a:p>
          <a:p>
            <a:pPr lvl="1"/>
            <a:r>
              <a:rPr lang="en-US" dirty="0"/>
              <a:t>To teach people how to do a head-to-toe assessment</a:t>
            </a:r>
          </a:p>
          <a:p>
            <a:pPr lvl="1"/>
            <a:r>
              <a:rPr lang="en-US" dirty="0"/>
              <a:t>To teach people how to treat specific kinds of injuries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8DE33E-462A-4126-A57F-BCC49904F37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7-2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01039F-D954-416F-AF7B-AF96547955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7: Basic Training Unit 4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76B5E9-5D39-4A37-A9F7-C456884E52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7-2</a:t>
            </a:r>
          </a:p>
        </p:txBody>
      </p:sp>
    </p:spTree>
    <p:extLst>
      <p:ext uri="{BB962C8B-B14F-4D97-AF65-F5344CB8AC3E}">
        <p14:creationId xmlns:p14="http://schemas.microsoft.com/office/powerpoint/2010/main" val="2643340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5C52490-C3C3-41AC-8BA5-413E7E6AF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3" y="1290497"/>
            <a:ext cx="8348566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are the learning objectives for this unit?</a:t>
            </a:r>
            <a:r>
              <a:rPr lang="en-US" sz="500" i="0" dirty="0">
                <a:solidFill>
                  <a:prstClr val="black"/>
                </a:solidFill>
                <a:ea typeface="+mn-ea"/>
              </a:rPr>
              <a:t> </a:t>
            </a:r>
            <a:r>
              <a:rPr lang="en-US" sz="100" i="0" dirty="0">
                <a:ea typeface="+mn-ea"/>
              </a:rPr>
              <a:t>(Unit 4) (Unit 4)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301E341-9D63-4783-907B-A3512959D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378" y="449811"/>
            <a:ext cx="8512974" cy="8525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83F1DB-7256-4276-9B0C-5F3BDBE5509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7-2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FA61AA-36F9-4F20-A98A-B0336552F5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7: Basic Training Unit 4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F9BCE6-CF8A-409E-96E4-A0EA8206471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7-3</a:t>
            </a:r>
          </a:p>
        </p:txBody>
      </p:sp>
    </p:spTree>
    <p:extLst>
      <p:ext uri="{BB962C8B-B14F-4D97-AF65-F5344CB8AC3E}">
        <p14:creationId xmlns:p14="http://schemas.microsoft.com/office/powerpoint/2010/main" val="2476116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313248A-C572-4E9D-BC2C-CD3597327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960" y="1050350"/>
            <a:ext cx="5806851" cy="473649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448431"/>
                </a:solidFill>
              </a:rPr>
              <a:t>Learning Objectives (Unit 4)</a:t>
            </a:r>
          </a:p>
        </p:txBody>
      </p:sp>
      <p:sp>
        <p:nvSpPr>
          <p:cNvPr id="7" name="Body 2">
            <a:extLst>
              <a:ext uri="{FF2B5EF4-FFF2-40B4-BE49-F238E27FC236}">
                <a16:creationId xmlns:a16="http://schemas.microsoft.com/office/drawing/2014/main" id="{33CB8D5E-38C6-4C86-AC41-6FBAA7F8FBF8}"/>
              </a:ext>
            </a:extLst>
          </p:cNvPr>
          <p:cNvSpPr txBox="1">
            <a:spLocks/>
          </p:cNvSpPr>
          <p:nvPr/>
        </p:nvSpPr>
        <p:spPr>
          <a:xfrm>
            <a:off x="319759" y="316060"/>
            <a:ext cx="5806851" cy="1017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What Do You Think?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5499945-60D8-4467-827C-9E2555DA0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are the learning objectives for this unit?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Explain the role of the CERT volunteer during a mass casualty incident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Describe the functions of disaster medical operations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Describe how to set up survivor treatment areas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Perform head-to-toe patient assessments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Take appropriate sanitation and hygiene measures to protect public health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B3AA71-F81E-4B6D-A1D1-BE950A71594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7-2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AC62C0-16EF-4BEE-B595-29C90DEC86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7: Basic Training Unit 4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44FD90-3A31-4DC0-8AD7-2AA778F3F11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7-4</a:t>
            </a:r>
          </a:p>
        </p:txBody>
      </p:sp>
    </p:spTree>
    <p:extLst>
      <p:ext uri="{BB962C8B-B14F-4D97-AF65-F5344CB8AC3E}">
        <p14:creationId xmlns:p14="http://schemas.microsoft.com/office/powerpoint/2010/main" val="2505520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22A1A0-A53B-4A53-B381-96180773B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Topics </a:t>
            </a:r>
            <a:r>
              <a:rPr lang="en-US" dirty="0">
                <a:solidFill>
                  <a:srgbClr val="448431"/>
                </a:solidFill>
              </a:rPr>
              <a:t>(Unit 7)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98437F3-572F-400E-8D51-BE870C09D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 brief overview of the unit</a:t>
            </a:r>
          </a:p>
          <a:p>
            <a:r>
              <a:rPr lang="en-US" dirty="0"/>
              <a:t>Describe mass casualty incidents</a:t>
            </a:r>
          </a:p>
          <a:p>
            <a:r>
              <a:rPr lang="en-US" dirty="0"/>
              <a:t>Review the five functions of disaster medical operations</a:t>
            </a:r>
          </a:p>
          <a:p>
            <a:r>
              <a:rPr lang="en-US" dirty="0"/>
              <a:t>Teach how survivor treatment areas are set up</a:t>
            </a:r>
          </a:p>
          <a:p>
            <a:r>
              <a:rPr lang="en-US" dirty="0"/>
              <a:t>Teach how to conduct head-to-toe assessments</a:t>
            </a:r>
          </a:p>
          <a:p>
            <a:r>
              <a:rPr lang="en-US" dirty="0"/>
              <a:t>Emphasize proper hygiene and sanitation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023B3C-2143-4908-BD0A-89E1EF40373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7-2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68A139-442E-4BAD-86F1-B6DA0EF797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7: Basic Training Unit 4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04020F-1A6F-449B-A47F-71336FE27D6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7-5</a:t>
            </a:r>
          </a:p>
        </p:txBody>
      </p:sp>
    </p:spTree>
    <p:extLst>
      <p:ext uri="{BB962C8B-B14F-4D97-AF65-F5344CB8AC3E}">
        <p14:creationId xmlns:p14="http://schemas.microsoft.com/office/powerpoint/2010/main" val="2051083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FC5B005-A5DC-41E0-87C0-9FB81E8F4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Hands-on Activities</a:t>
            </a:r>
            <a:r>
              <a:rPr lang="en-US" sz="1200" dirty="0"/>
              <a:t> </a:t>
            </a:r>
            <a:r>
              <a:rPr lang="en-US" sz="1200" dirty="0">
                <a:solidFill>
                  <a:srgbClr val="448431"/>
                </a:solidFill>
              </a:rPr>
              <a:t>(Unit 7)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CF9BC29-2FCA-4D86-AFD1-86BCEAF9B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Conducting Head-to-Toe Assessments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DA2565-B6D1-43D5-B807-A9FB3A3CA18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7-3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2A2BDE-7DC3-4465-9D72-4A355E3E8B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7: Basic Training Unit 4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B9FAC1-417D-46F3-865A-6F438A37DF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7-6</a:t>
            </a:r>
          </a:p>
        </p:txBody>
      </p:sp>
    </p:spTree>
    <p:extLst>
      <p:ext uri="{BB962C8B-B14F-4D97-AF65-F5344CB8AC3E}">
        <p14:creationId xmlns:p14="http://schemas.microsoft.com/office/powerpoint/2010/main" val="895246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F4679BE-23FC-4896-9F94-D8BC4CBB7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Teaching Unit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448431"/>
                </a:solidFill>
              </a:rPr>
              <a:t>4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F6C5AB-496C-4FB2-B78F-DCD223365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Instructor should be experienced</a:t>
            </a:r>
          </a:p>
          <a:p>
            <a:r>
              <a:rPr lang="en-US" dirty="0"/>
              <a:t>Know your audience and their physical abilities and comfort level</a:t>
            </a:r>
          </a:p>
          <a:p>
            <a:r>
              <a:rPr lang="en-US" dirty="0"/>
              <a:t>Do not deviate too much from the material</a:t>
            </a:r>
          </a:p>
          <a:p>
            <a:r>
              <a:rPr lang="en-US" dirty="0"/>
              <a:t>Be prepared to deal with questions about different techniques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45A8EB-0836-440A-AE57-E064B381F11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7-3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30BDA5-140E-4144-B092-C01F4BBB6E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7: Basic Training Unit 4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14E41E-AB52-4F4B-8649-567EBADD355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7-7</a:t>
            </a:r>
          </a:p>
        </p:txBody>
      </p:sp>
    </p:spTree>
    <p:extLst>
      <p:ext uri="{BB962C8B-B14F-4D97-AF65-F5344CB8AC3E}">
        <p14:creationId xmlns:p14="http://schemas.microsoft.com/office/powerpoint/2010/main" val="3397916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187312B-A5C1-495A-988D-082329E35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More Tips</a:t>
            </a:r>
            <a:r>
              <a:rPr lang="en-US" sz="800" dirty="0">
                <a:solidFill>
                  <a:prstClr val="white"/>
                </a:solidFill>
              </a:rPr>
              <a:t> </a:t>
            </a:r>
            <a:r>
              <a:rPr lang="en-US" sz="800" dirty="0">
                <a:solidFill>
                  <a:srgbClr val="448431"/>
                </a:solidFill>
              </a:rPr>
              <a:t>(Tips for Teaching Unit 4, continued)</a:t>
            </a:r>
            <a:r>
              <a:rPr lang="en-US" dirty="0">
                <a:solidFill>
                  <a:srgbClr val="448431"/>
                </a:solidFill>
              </a:rPr>
              <a:t> (Unit 7)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01A4C23-8C77-496A-8CA0-F215C3646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Follow state protocols</a:t>
            </a:r>
          </a:p>
          <a:p>
            <a:r>
              <a:rPr lang="en-US" dirty="0"/>
              <a:t>Reinforce CERT size-up and PPE</a:t>
            </a:r>
          </a:p>
          <a:p>
            <a:r>
              <a:rPr lang="en-US" dirty="0"/>
              <a:t>Emphasize:</a:t>
            </a:r>
          </a:p>
          <a:p>
            <a:pPr lvl="1"/>
            <a:r>
              <a:rPr lang="en-US" dirty="0"/>
              <a:t>Ask for permission to touch patient</a:t>
            </a:r>
          </a:p>
          <a:p>
            <a:pPr lvl="1"/>
            <a:r>
              <a:rPr lang="en-US" dirty="0"/>
              <a:t>Respect what the patient says</a:t>
            </a:r>
          </a:p>
          <a:p>
            <a:r>
              <a:rPr lang="en-US" dirty="0"/>
              <a:t>Document as much as possible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60E068-018D-4CC7-AEF0-D55AF8CA9FF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7-3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0D3B40-175E-430A-BBCF-D87A467FC4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7: Basic Training Unit 4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57A14C-1D8B-49AE-8A0C-CD37E3447FA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7-8</a:t>
            </a:r>
          </a:p>
        </p:txBody>
      </p:sp>
    </p:spTree>
    <p:extLst>
      <p:ext uri="{BB962C8B-B14F-4D97-AF65-F5344CB8AC3E}">
        <p14:creationId xmlns:p14="http://schemas.microsoft.com/office/powerpoint/2010/main" val="57124541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PPTTmplt20190319" id="{D722C5DE-2F57-4455-BD5B-B112E512D8C7}" vid="{C04B925E-061A-4622-B6DB-8886051063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8FE5F7B7910C4D8144887B4C3EC5DA" ma:contentTypeVersion="10" ma:contentTypeDescription="Create a new document." ma:contentTypeScope="" ma:versionID="9842cf9d99d7260b0fe682072e4231ac">
  <xsd:schema xmlns:xsd="http://www.w3.org/2001/XMLSchema" xmlns:xs="http://www.w3.org/2001/XMLSchema" xmlns:p="http://schemas.microsoft.com/office/2006/metadata/properties" xmlns:ns2="cd7a79f3-a22f-4b0a-abe2-9eca9b7c463e" xmlns:ns3="ec9525e3-0e26-41e5-be28-2227dc64c83e" targetNamespace="http://schemas.microsoft.com/office/2006/metadata/properties" ma:root="true" ma:fieldsID="803e844ea8424115489f0f51abb3d71c" ns2:_="" ns3:_="">
    <xsd:import namespace="cd7a79f3-a22f-4b0a-abe2-9eca9b7c463e"/>
    <xsd:import namespace="ec9525e3-0e26-41e5-be28-2227dc64c8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a79f3-a22f-4b0a-abe2-9eca9b7c46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9525e3-0e26-41e5-be28-2227dc64c83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2231E3-016F-4B17-AC09-DB5F282D3A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9E25F7-62C1-4EBA-951A-88947046B1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7a79f3-a22f-4b0a-abe2-9eca9b7c463e"/>
    <ds:schemaRef ds:uri="ec9525e3-0e26-41e5-be28-2227dc64c8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DD7AE4-83D3-421C-A1C5-EED6632DACD5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ec9525e3-0e26-41e5-be28-2227dc64c83e"/>
    <ds:schemaRef ds:uri="http://schemas.openxmlformats.org/package/2006/metadata/core-properties"/>
    <ds:schemaRef ds:uri="cd7a79f3-a22f-4b0a-abe2-9eca9b7c463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CERTPPTTmplt</Template>
  <TotalTime>14106</TotalTime>
  <Words>450</Words>
  <Application>Microsoft Office PowerPoint</Application>
  <PresentationFormat>On-screen Show (4:3)</PresentationFormat>
  <Paragraphs>73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1_Office Theme</vt:lpstr>
      <vt:lpstr>Unit 7: CERT Basic Training Unit 4 Review</vt:lpstr>
      <vt:lpstr>What is the purpose of CERT Basic Training Unit 4?</vt:lpstr>
      <vt:lpstr>The Purpose of Unit 4</vt:lpstr>
      <vt:lpstr>What are the learning objectives for this unit? (Unit 4) (Unit 4)</vt:lpstr>
      <vt:lpstr>Learning Objectives (Unit 4)</vt:lpstr>
      <vt:lpstr>Key Topics (Unit 7)</vt:lpstr>
      <vt:lpstr>Hands-on Activities (Unit 7)</vt:lpstr>
      <vt:lpstr>Tips for Teaching Unit 4</vt:lpstr>
      <vt:lpstr>More Tips (Tips for Teaching Unit 4, continued) (Unit 7)</vt:lpstr>
      <vt:lpstr>Connection to Course (Unit 7)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David Kendall</dc:creator>
  <cp:keywords/>
  <dc:description/>
  <cp:lastModifiedBy>Michael Wilson</cp:lastModifiedBy>
  <cp:revision>955</cp:revision>
  <dcterms:created xsi:type="dcterms:W3CDTF">2019-04-19T15:08:43Z</dcterms:created>
  <dcterms:modified xsi:type="dcterms:W3CDTF">2024-06-08T03:35:36Z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0x010100798FE5F7B7910C4D8144887B4C3EC5DA</vt:lpwstr>
  </property>
</Properties>
</file>